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59" r:id="rId5"/>
    <p:sldId id="258" r:id="rId6"/>
    <p:sldId id="261" r:id="rId7"/>
    <p:sldId id="260" r:id="rId8"/>
    <p:sldId id="262" r:id="rId9"/>
    <p:sldId id="271" r:id="rId10"/>
    <p:sldId id="273" r:id="rId11"/>
    <p:sldId id="274" r:id="rId12"/>
    <p:sldId id="276" r:id="rId13"/>
    <p:sldId id="278" r:id="rId14"/>
    <p:sldId id="279" r:id="rId15"/>
    <p:sldId id="280" r:id="rId16"/>
    <p:sldId id="263" r:id="rId17"/>
    <p:sldId id="265" r:id="rId18"/>
    <p:sldId id="268" r:id="rId19"/>
    <p:sldId id="269" r:id="rId20"/>
    <p:sldId id="283" r:id="rId21"/>
    <p:sldId id="281" r:id="rId22"/>
    <p:sldId id="282" r:id="rId23"/>
    <p:sldId id="286" r:id="rId24"/>
    <p:sldId id="284" r:id="rId25"/>
    <p:sldId id="285" r:id="rId26"/>
    <p:sldId id="287" r:id="rId27"/>
    <p:sldId id="288" r:id="rId28"/>
    <p:sldId id="289" r:id="rId29"/>
    <p:sldId id="300" r:id="rId30"/>
    <p:sldId id="291" r:id="rId31"/>
    <p:sldId id="293" r:id="rId32"/>
    <p:sldId id="292" r:id="rId33"/>
    <p:sldId id="294" r:id="rId34"/>
    <p:sldId id="295" r:id="rId35"/>
    <p:sldId id="296" r:id="rId36"/>
    <p:sldId id="297" r:id="rId37"/>
    <p:sldId id="2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BA0C18-2857-43D0-B325-E326C7A7DBC4}" v="67" dt="2024-05-11T06:13:41.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94660"/>
  </p:normalViewPr>
  <p:slideViewPr>
    <p:cSldViewPr snapToGrid="0">
      <p:cViewPr varScale="1">
        <p:scale>
          <a:sx n="100" d="100"/>
          <a:sy n="100" d="100"/>
        </p:scale>
        <p:origin x="8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Eland" userId="e32ac2ba70895f20" providerId="LiveId" clId="{F6BA0C18-2857-43D0-B325-E326C7A7DBC4}"/>
    <pc:docChg chg="undo custSel addSld delSld modSld sldOrd">
      <pc:chgData name="Matt Eland" userId="e32ac2ba70895f20" providerId="LiveId" clId="{F6BA0C18-2857-43D0-B325-E326C7A7DBC4}" dt="2024-05-11T06:15:28.176" v="908" actId="20577"/>
      <pc:docMkLst>
        <pc:docMk/>
      </pc:docMkLst>
      <pc:sldChg chg="addSp delSp modSp mod">
        <pc:chgData name="Matt Eland" userId="e32ac2ba70895f20" providerId="LiveId" clId="{F6BA0C18-2857-43D0-B325-E326C7A7DBC4}" dt="2024-05-11T02:54:40.866" v="820" actId="1076"/>
        <pc:sldMkLst>
          <pc:docMk/>
          <pc:sldMk cId="1640459641" sldId="257"/>
        </pc:sldMkLst>
        <pc:picChg chg="add mod">
          <ac:chgData name="Matt Eland" userId="e32ac2ba70895f20" providerId="LiveId" clId="{F6BA0C18-2857-43D0-B325-E326C7A7DBC4}" dt="2024-05-11T02:54:40.866" v="820" actId="1076"/>
          <ac:picMkLst>
            <pc:docMk/>
            <pc:sldMk cId="1640459641" sldId="257"/>
            <ac:picMk id="3" creationId="{3965D4AF-1E66-928C-CB75-D22D2C727C8B}"/>
          </ac:picMkLst>
        </pc:picChg>
        <pc:picChg chg="del">
          <ac:chgData name="Matt Eland" userId="e32ac2ba70895f20" providerId="LiveId" clId="{F6BA0C18-2857-43D0-B325-E326C7A7DBC4}" dt="2024-05-11T02:54:08.518" v="814" actId="478"/>
          <ac:picMkLst>
            <pc:docMk/>
            <pc:sldMk cId="1640459641" sldId="257"/>
            <ac:picMk id="12" creationId="{C17B50F2-38B0-AA99-96EA-A3F71F3D4DAC}"/>
          </ac:picMkLst>
        </pc:picChg>
      </pc:sldChg>
      <pc:sldChg chg="addSp modSp del mod">
        <pc:chgData name="Matt Eland" userId="e32ac2ba70895f20" providerId="LiveId" clId="{F6BA0C18-2857-43D0-B325-E326C7A7DBC4}" dt="2024-05-09T02:56:08.534" v="54" actId="47"/>
        <pc:sldMkLst>
          <pc:docMk/>
          <pc:sldMk cId="3145690450" sldId="264"/>
        </pc:sldMkLst>
        <pc:spChg chg="add mod">
          <ac:chgData name="Matt Eland" userId="e32ac2ba70895f20" providerId="LiveId" clId="{F6BA0C18-2857-43D0-B325-E326C7A7DBC4}" dt="2024-05-09T02:55:49.013" v="52" actId="20577"/>
          <ac:spMkLst>
            <pc:docMk/>
            <pc:sldMk cId="3145690450" sldId="264"/>
            <ac:spMk id="12" creationId="{A8AA9A4B-FEC1-431E-093A-4DC53774E535}"/>
          </ac:spMkLst>
        </pc:spChg>
        <pc:picChg chg="add mod">
          <ac:chgData name="Matt Eland" userId="e32ac2ba70895f20" providerId="LiveId" clId="{F6BA0C18-2857-43D0-B325-E326C7A7DBC4}" dt="2024-05-09T02:55:27.297" v="41" actId="1076"/>
          <ac:picMkLst>
            <pc:docMk/>
            <pc:sldMk cId="3145690450" sldId="264"/>
            <ac:picMk id="4" creationId="{1D34D379-2D12-2892-B022-37214315C18C}"/>
          </ac:picMkLst>
        </pc:picChg>
        <pc:cxnChg chg="add mod">
          <ac:chgData name="Matt Eland" userId="e32ac2ba70895f20" providerId="LiveId" clId="{F6BA0C18-2857-43D0-B325-E326C7A7DBC4}" dt="2024-05-09T02:55:36.010" v="44" actId="14100"/>
          <ac:cxnSpMkLst>
            <pc:docMk/>
            <pc:sldMk cId="3145690450" sldId="264"/>
            <ac:cxnSpMk id="6" creationId="{799FE367-342A-9AAD-7887-C60EF21FA748}"/>
          </ac:cxnSpMkLst>
        </pc:cxnChg>
      </pc:sldChg>
      <pc:sldChg chg="modSp mod">
        <pc:chgData name="Matt Eland" userId="e32ac2ba70895f20" providerId="LiveId" clId="{F6BA0C18-2857-43D0-B325-E326C7A7DBC4}" dt="2024-05-09T03:02:58.330" v="408" actId="20577"/>
        <pc:sldMkLst>
          <pc:docMk/>
          <pc:sldMk cId="1571480235" sldId="265"/>
        </pc:sldMkLst>
        <pc:spChg chg="mod">
          <ac:chgData name="Matt Eland" userId="e32ac2ba70895f20" providerId="LiveId" clId="{F6BA0C18-2857-43D0-B325-E326C7A7DBC4}" dt="2024-05-09T03:02:58.330" v="408" actId="20577"/>
          <ac:spMkLst>
            <pc:docMk/>
            <pc:sldMk cId="1571480235" sldId="265"/>
            <ac:spMk id="5" creationId="{99394122-F560-3E50-A264-23A4FB8FE387}"/>
          </ac:spMkLst>
        </pc:spChg>
      </pc:sldChg>
      <pc:sldChg chg="addSp delSp modSp add del mod">
        <pc:chgData name="Matt Eland" userId="e32ac2ba70895f20" providerId="LiveId" clId="{F6BA0C18-2857-43D0-B325-E326C7A7DBC4}" dt="2024-05-08T21:33:30.259" v="16" actId="47"/>
        <pc:sldMkLst>
          <pc:docMk/>
          <pc:sldMk cId="2391738534" sldId="277"/>
        </pc:sldMkLst>
        <pc:spChg chg="del">
          <ac:chgData name="Matt Eland" userId="e32ac2ba70895f20" providerId="LiveId" clId="{F6BA0C18-2857-43D0-B325-E326C7A7DBC4}" dt="2024-05-08T21:33:03.303" v="7" actId="478"/>
          <ac:spMkLst>
            <pc:docMk/>
            <pc:sldMk cId="2391738534" sldId="277"/>
            <ac:spMk id="2" creationId="{0E1C365C-131B-34DC-0204-DA9CA8AB4EB9}"/>
          </ac:spMkLst>
        </pc:spChg>
        <pc:spChg chg="del">
          <ac:chgData name="Matt Eland" userId="e32ac2ba70895f20" providerId="LiveId" clId="{F6BA0C18-2857-43D0-B325-E326C7A7DBC4}" dt="2024-05-08T21:33:02.030" v="5" actId="478"/>
          <ac:spMkLst>
            <pc:docMk/>
            <pc:sldMk cId="2391738534" sldId="277"/>
            <ac:spMk id="4" creationId="{11BA777E-D052-8C54-78D8-CCC97CD1D691}"/>
          </ac:spMkLst>
        </pc:spChg>
        <pc:spChg chg="del">
          <ac:chgData name="Matt Eland" userId="e32ac2ba70895f20" providerId="LiveId" clId="{F6BA0C18-2857-43D0-B325-E326C7A7DBC4}" dt="2024-05-08T21:33:01.211" v="4" actId="478"/>
          <ac:spMkLst>
            <pc:docMk/>
            <pc:sldMk cId="2391738534" sldId="277"/>
            <ac:spMk id="5" creationId="{E960B120-07E6-BCF1-B38C-BDB43215BD6B}"/>
          </ac:spMkLst>
        </pc:spChg>
        <pc:spChg chg="del">
          <ac:chgData name="Matt Eland" userId="e32ac2ba70895f20" providerId="LiveId" clId="{F6BA0C18-2857-43D0-B325-E326C7A7DBC4}" dt="2024-05-08T21:33:02.633" v="6" actId="478"/>
          <ac:spMkLst>
            <pc:docMk/>
            <pc:sldMk cId="2391738534" sldId="277"/>
            <ac:spMk id="6" creationId="{AE4A9D8D-FEFC-4381-ED7F-363667850E4D}"/>
          </ac:spMkLst>
        </pc:spChg>
        <pc:picChg chg="del">
          <ac:chgData name="Matt Eland" userId="e32ac2ba70895f20" providerId="LiveId" clId="{F6BA0C18-2857-43D0-B325-E326C7A7DBC4}" dt="2024-05-08T21:32:58.631" v="2" actId="478"/>
          <ac:picMkLst>
            <pc:docMk/>
            <pc:sldMk cId="2391738534" sldId="277"/>
            <ac:picMk id="3" creationId="{561F67C3-64B1-AB22-2A4C-B2DE058D7421}"/>
          </ac:picMkLst>
        </pc:picChg>
        <pc:picChg chg="add del mod">
          <ac:chgData name="Matt Eland" userId="e32ac2ba70895f20" providerId="LiveId" clId="{F6BA0C18-2857-43D0-B325-E326C7A7DBC4}" dt="2024-05-08T21:33:20.261" v="12" actId="21"/>
          <ac:picMkLst>
            <pc:docMk/>
            <pc:sldMk cId="2391738534" sldId="277"/>
            <ac:picMk id="9" creationId="{8FDA5628-679E-1D0B-374E-B19408FEDE36}"/>
          </ac:picMkLst>
        </pc:picChg>
      </pc:sldChg>
      <pc:sldChg chg="addSp modSp new mod setBg">
        <pc:chgData name="Matt Eland" userId="e32ac2ba70895f20" providerId="LiveId" clId="{F6BA0C18-2857-43D0-B325-E326C7A7DBC4}" dt="2024-05-08T21:33:27.454" v="15" actId="26606"/>
        <pc:sldMkLst>
          <pc:docMk/>
          <pc:sldMk cId="1964881165" sldId="278"/>
        </pc:sldMkLst>
        <pc:spChg chg="add">
          <ac:chgData name="Matt Eland" userId="e32ac2ba70895f20" providerId="LiveId" clId="{F6BA0C18-2857-43D0-B325-E326C7A7DBC4}" dt="2024-05-08T21:33:27.454" v="15" actId="26606"/>
          <ac:spMkLst>
            <pc:docMk/>
            <pc:sldMk cId="1964881165" sldId="278"/>
            <ac:spMk id="14" creationId="{AB8C311F-7253-4AED-9701-7FC0708C41C7}"/>
          </ac:spMkLst>
        </pc:spChg>
        <pc:spChg chg="add">
          <ac:chgData name="Matt Eland" userId="e32ac2ba70895f20" providerId="LiveId" clId="{F6BA0C18-2857-43D0-B325-E326C7A7DBC4}" dt="2024-05-08T21:33:27.454" v="15" actId="26606"/>
          <ac:spMkLst>
            <pc:docMk/>
            <pc:sldMk cId="1964881165" sldId="278"/>
            <ac:spMk id="16" creationId="{E2384209-CB15-4CDF-9D31-C44FD9A3F20D}"/>
          </ac:spMkLst>
        </pc:spChg>
        <pc:spChg chg="add">
          <ac:chgData name="Matt Eland" userId="e32ac2ba70895f20" providerId="LiveId" clId="{F6BA0C18-2857-43D0-B325-E326C7A7DBC4}" dt="2024-05-08T21:33:27.454" v="15" actId="26606"/>
          <ac:spMkLst>
            <pc:docMk/>
            <pc:sldMk cId="1964881165" sldId="278"/>
            <ac:spMk id="18" creationId="{2633B3B5-CC90-43F0-8714-D31D1F3F0209}"/>
          </ac:spMkLst>
        </pc:spChg>
        <pc:spChg chg="add">
          <ac:chgData name="Matt Eland" userId="e32ac2ba70895f20" providerId="LiveId" clId="{F6BA0C18-2857-43D0-B325-E326C7A7DBC4}" dt="2024-05-08T21:33:27.454" v="15" actId="26606"/>
          <ac:spMkLst>
            <pc:docMk/>
            <pc:sldMk cId="1964881165" sldId="278"/>
            <ac:spMk id="20" creationId="{A8D57A06-A426-446D-B02C-A2DC6B62E45E}"/>
          </ac:spMkLst>
        </pc:spChg>
        <pc:picChg chg="add mod">
          <ac:chgData name="Matt Eland" userId="e32ac2ba70895f20" providerId="LiveId" clId="{F6BA0C18-2857-43D0-B325-E326C7A7DBC4}" dt="2024-05-08T21:33:27.454" v="15" actId="26606"/>
          <ac:picMkLst>
            <pc:docMk/>
            <pc:sldMk cId="1964881165" sldId="278"/>
            <ac:picMk id="9" creationId="{8FDA5628-679E-1D0B-374E-B19408FEDE36}"/>
          </ac:picMkLst>
        </pc:picChg>
      </pc:sldChg>
      <pc:sldChg chg="addSp delSp modSp add mod">
        <pc:chgData name="Matt Eland" userId="e32ac2ba70895f20" providerId="LiveId" clId="{F6BA0C18-2857-43D0-B325-E326C7A7DBC4}" dt="2024-05-08T21:35:25.709" v="39" actId="1076"/>
        <pc:sldMkLst>
          <pc:docMk/>
          <pc:sldMk cId="1569289159" sldId="279"/>
        </pc:sldMkLst>
        <pc:spChg chg="add">
          <ac:chgData name="Matt Eland" userId="e32ac2ba70895f20" providerId="LiveId" clId="{F6BA0C18-2857-43D0-B325-E326C7A7DBC4}" dt="2024-05-08T21:33:47.746" v="19"/>
          <ac:spMkLst>
            <pc:docMk/>
            <pc:sldMk cId="1569289159" sldId="279"/>
            <ac:spMk id="2" creationId="{B4430F80-2893-3F72-B045-EAD479AA0F22}"/>
          </ac:spMkLst>
        </pc:spChg>
        <pc:spChg chg="add">
          <ac:chgData name="Matt Eland" userId="e32ac2ba70895f20" providerId="LiveId" clId="{F6BA0C18-2857-43D0-B325-E326C7A7DBC4}" dt="2024-05-08T21:34:37.295" v="29"/>
          <ac:spMkLst>
            <pc:docMk/>
            <pc:sldMk cId="1569289159" sldId="279"/>
            <ac:spMk id="5" creationId="{38F6B39A-E4F4-C5CE-729F-78F83800B140}"/>
          </ac:spMkLst>
        </pc:spChg>
        <pc:spChg chg="add del">
          <ac:chgData name="Matt Eland" userId="e32ac2ba70895f20" providerId="LiveId" clId="{F6BA0C18-2857-43D0-B325-E326C7A7DBC4}" dt="2024-05-08T21:34:19.994" v="27" actId="26606"/>
          <ac:spMkLst>
            <pc:docMk/>
            <pc:sldMk cId="1569289159" sldId="279"/>
            <ac:spMk id="14" creationId="{AB8C311F-7253-4AED-9701-7FC0708C41C7}"/>
          </ac:spMkLst>
        </pc:spChg>
        <pc:spChg chg="add del">
          <ac:chgData name="Matt Eland" userId="e32ac2ba70895f20" providerId="LiveId" clId="{F6BA0C18-2857-43D0-B325-E326C7A7DBC4}" dt="2024-05-08T21:34:19.994" v="27" actId="26606"/>
          <ac:spMkLst>
            <pc:docMk/>
            <pc:sldMk cId="1569289159" sldId="279"/>
            <ac:spMk id="16" creationId="{E2384209-CB15-4CDF-9D31-C44FD9A3F20D}"/>
          </ac:spMkLst>
        </pc:spChg>
        <pc:spChg chg="add del">
          <ac:chgData name="Matt Eland" userId="e32ac2ba70895f20" providerId="LiveId" clId="{F6BA0C18-2857-43D0-B325-E326C7A7DBC4}" dt="2024-05-08T21:34:19.994" v="27" actId="26606"/>
          <ac:spMkLst>
            <pc:docMk/>
            <pc:sldMk cId="1569289159" sldId="279"/>
            <ac:spMk id="18" creationId="{2633B3B5-CC90-43F0-8714-D31D1F3F0209}"/>
          </ac:spMkLst>
        </pc:spChg>
        <pc:spChg chg="add del">
          <ac:chgData name="Matt Eland" userId="e32ac2ba70895f20" providerId="LiveId" clId="{F6BA0C18-2857-43D0-B325-E326C7A7DBC4}" dt="2024-05-08T21:34:19.994" v="27" actId="26606"/>
          <ac:spMkLst>
            <pc:docMk/>
            <pc:sldMk cId="1569289159" sldId="279"/>
            <ac:spMk id="20" creationId="{A8D57A06-A426-446D-B02C-A2DC6B62E45E}"/>
          </ac:spMkLst>
        </pc:spChg>
        <pc:spChg chg="add del">
          <ac:chgData name="Matt Eland" userId="e32ac2ba70895f20" providerId="LiveId" clId="{F6BA0C18-2857-43D0-B325-E326C7A7DBC4}" dt="2024-05-08T21:34:17.325" v="22" actId="26606"/>
          <ac:spMkLst>
            <pc:docMk/>
            <pc:sldMk cId="1569289159" sldId="279"/>
            <ac:spMk id="25" creationId="{AB8C311F-7253-4AED-9701-7FC0708C41C7}"/>
          </ac:spMkLst>
        </pc:spChg>
        <pc:spChg chg="add del">
          <ac:chgData name="Matt Eland" userId="e32ac2ba70895f20" providerId="LiveId" clId="{F6BA0C18-2857-43D0-B325-E326C7A7DBC4}" dt="2024-05-08T21:34:17.325" v="22" actId="26606"/>
          <ac:spMkLst>
            <pc:docMk/>
            <pc:sldMk cId="1569289159" sldId="279"/>
            <ac:spMk id="27" creationId="{E2384209-CB15-4CDF-9D31-C44FD9A3F20D}"/>
          </ac:spMkLst>
        </pc:spChg>
        <pc:spChg chg="add del">
          <ac:chgData name="Matt Eland" userId="e32ac2ba70895f20" providerId="LiveId" clId="{F6BA0C18-2857-43D0-B325-E326C7A7DBC4}" dt="2024-05-08T21:34:17.325" v="22" actId="26606"/>
          <ac:spMkLst>
            <pc:docMk/>
            <pc:sldMk cId="1569289159" sldId="279"/>
            <ac:spMk id="29" creationId="{2633B3B5-CC90-43F0-8714-D31D1F3F0209}"/>
          </ac:spMkLst>
        </pc:spChg>
        <pc:spChg chg="add del">
          <ac:chgData name="Matt Eland" userId="e32ac2ba70895f20" providerId="LiveId" clId="{F6BA0C18-2857-43D0-B325-E326C7A7DBC4}" dt="2024-05-08T21:34:17.325" v="22" actId="26606"/>
          <ac:spMkLst>
            <pc:docMk/>
            <pc:sldMk cId="1569289159" sldId="279"/>
            <ac:spMk id="31" creationId="{A8D57A06-A426-446D-B02C-A2DC6B62E45E}"/>
          </ac:spMkLst>
        </pc:spChg>
        <pc:spChg chg="add del">
          <ac:chgData name="Matt Eland" userId="e32ac2ba70895f20" providerId="LiveId" clId="{F6BA0C18-2857-43D0-B325-E326C7A7DBC4}" dt="2024-05-08T21:34:18.899" v="24" actId="26606"/>
          <ac:spMkLst>
            <pc:docMk/>
            <pc:sldMk cId="1569289159" sldId="279"/>
            <ac:spMk id="33" creationId="{AB8C311F-7253-4AED-9701-7FC0708C41C7}"/>
          </ac:spMkLst>
        </pc:spChg>
        <pc:spChg chg="add del">
          <ac:chgData name="Matt Eland" userId="e32ac2ba70895f20" providerId="LiveId" clId="{F6BA0C18-2857-43D0-B325-E326C7A7DBC4}" dt="2024-05-08T21:34:18.899" v="24" actId="26606"/>
          <ac:spMkLst>
            <pc:docMk/>
            <pc:sldMk cId="1569289159" sldId="279"/>
            <ac:spMk id="34" creationId="{E2384209-CB15-4CDF-9D31-C44FD9A3F20D}"/>
          </ac:spMkLst>
        </pc:spChg>
        <pc:spChg chg="add del">
          <ac:chgData name="Matt Eland" userId="e32ac2ba70895f20" providerId="LiveId" clId="{F6BA0C18-2857-43D0-B325-E326C7A7DBC4}" dt="2024-05-08T21:34:18.899" v="24" actId="26606"/>
          <ac:spMkLst>
            <pc:docMk/>
            <pc:sldMk cId="1569289159" sldId="279"/>
            <ac:spMk id="35" creationId="{2633B3B5-CC90-43F0-8714-D31D1F3F0209}"/>
          </ac:spMkLst>
        </pc:spChg>
        <pc:spChg chg="add del">
          <ac:chgData name="Matt Eland" userId="e32ac2ba70895f20" providerId="LiveId" clId="{F6BA0C18-2857-43D0-B325-E326C7A7DBC4}" dt="2024-05-08T21:34:18.899" v="24" actId="26606"/>
          <ac:spMkLst>
            <pc:docMk/>
            <pc:sldMk cId="1569289159" sldId="279"/>
            <ac:spMk id="36" creationId="{A8D57A06-A426-446D-B02C-A2DC6B62E45E}"/>
          </ac:spMkLst>
        </pc:spChg>
        <pc:spChg chg="add del">
          <ac:chgData name="Matt Eland" userId="e32ac2ba70895f20" providerId="LiveId" clId="{F6BA0C18-2857-43D0-B325-E326C7A7DBC4}" dt="2024-05-08T21:34:19.990" v="26" actId="26606"/>
          <ac:spMkLst>
            <pc:docMk/>
            <pc:sldMk cId="1569289159" sldId="279"/>
            <ac:spMk id="38" creationId="{AB8C311F-7253-4AED-9701-7FC0708C41C7}"/>
          </ac:spMkLst>
        </pc:spChg>
        <pc:spChg chg="add del">
          <ac:chgData name="Matt Eland" userId="e32ac2ba70895f20" providerId="LiveId" clId="{F6BA0C18-2857-43D0-B325-E326C7A7DBC4}" dt="2024-05-08T21:34:19.990" v="26" actId="26606"/>
          <ac:spMkLst>
            <pc:docMk/>
            <pc:sldMk cId="1569289159" sldId="279"/>
            <ac:spMk id="39" creationId="{E2384209-CB15-4CDF-9D31-C44FD9A3F20D}"/>
          </ac:spMkLst>
        </pc:spChg>
        <pc:spChg chg="add del">
          <ac:chgData name="Matt Eland" userId="e32ac2ba70895f20" providerId="LiveId" clId="{F6BA0C18-2857-43D0-B325-E326C7A7DBC4}" dt="2024-05-08T21:34:19.990" v="26" actId="26606"/>
          <ac:spMkLst>
            <pc:docMk/>
            <pc:sldMk cId="1569289159" sldId="279"/>
            <ac:spMk id="40" creationId="{2633B3B5-CC90-43F0-8714-D31D1F3F0209}"/>
          </ac:spMkLst>
        </pc:spChg>
        <pc:spChg chg="add del">
          <ac:chgData name="Matt Eland" userId="e32ac2ba70895f20" providerId="LiveId" clId="{F6BA0C18-2857-43D0-B325-E326C7A7DBC4}" dt="2024-05-08T21:34:19.990" v="26" actId="26606"/>
          <ac:spMkLst>
            <pc:docMk/>
            <pc:sldMk cId="1569289159" sldId="279"/>
            <ac:spMk id="41" creationId="{A8D57A06-A426-446D-B02C-A2DC6B62E45E}"/>
          </ac:spMkLst>
        </pc:spChg>
        <pc:spChg chg="add del">
          <ac:chgData name="Matt Eland" userId="e32ac2ba70895f20" providerId="LiveId" clId="{F6BA0C18-2857-43D0-B325-E326C7A7DBC4}" dt="2024-05-08T21:34:59.829" v="32" actId="26606"/>
          <ac:spMkLst>
            <pc:docMk/>
            <pc:sldMk cId="1569289159" sldId="279"/>
            <ac:spMk id="43" creationId="{AB8C311F-7253-4AED-9701-7FC0708C41C7}"/>
          </ac:spMkLst>
        </pc:spChg>
        <pc:spChg chg="add del">
          <ac:chgData name="Matt Eland" userId="e32ac2ba70895f20" providerId="LiveId" clId="{F6BA0C18-2857-43D0-B325-E326C7A7DBC4}" dt="2024-05-08T21:34:59.829" v="32" actId="26606"/>
          <ac:spMkLst>
            <pc:docMk/>
            <pc:sldMk cId="1569289159" sldId="279"/>
            <ac:spMk id="44" creationId="{E2384209-CB15-4CDF-9D31-C44FD9A3F20D}"/>
          </ac:spMkLst>
        </pc:spChg>
        <pc:spChg chg="add del">
          <ac:chgData name="Matt Eland" userId="e32ac2ba70895f20" providerId="LiveId" clId="{F6BA0C18-2857-43D0-B325-E326C7A7DBC4}" dt="2024-05-08T21:34:59.829" v="32" actId="26606"/>
          <ac:spMkLst>
            <pc:docMk/>
            <pc:sldMk cId="1569289159" sldId="279"/>
            <ac:spMk id="45" creationId="{2633B3B5-CC90-43F0-8714-D31D1F3F0209}"/>
          </ac:spMkLst>
        </pc:spChg>
        <pc:spChg chg="add del">
          <ac:chgData name="Matt Eland" userId="e32ac2ba70895f20" providerId="LiveId" clId="{F6BA0C18-2857-43D0-B325-E326C7A7DBC4}" dt="2024-05-08T21:34:59.829" v="32" actId="26606"/>
          <ac:spMkLst>
            <pc:docMk/>
            <pc:sldMk cId="1569289159" sldId="279"/>
            <ac:spMk id="46" creationId="{A8D57A06-A426-446D-B02C-A2DC6B62E45E}"/>
          </ac:spMkLst>
        </pc:spChg>
        <pc:spChg chg="add del">
          <ac:chgData name="Matt Eland" userId="e32ac2ba70895f20" providerId="LiveId" clId="{F6BA0C18-2857-43D0-B325-E326C7A7DBC4}" dt="2024-05-08T21:34:59.829" v="32" actId="26606"/>
          <ac:spMkLst>
            <pc:docMk/>
            <pc:sldMk cId="1569289159" sldId="279"/>
            <ac:spMk id="51" creationId="{D99D2C73-08B0-4F6B-A8E9-4651E6BDBE48}"/>
          </ac:spMkLst>
        </pc:spChg>
        <pc:spChg chg="add del">
          <ac:chgData name="Matt Eland" userId="e32ac2ba70895f20" providerId="LiveId" clId="{F6BA0C18-2857-43D0-B325-E326C7A7DBC4}" dt="2024-05-08T21:34:59.829" v="32" actId="26606"/>
          <ac:spMkLst>
            <pc:docMk/>
            <pc:sldMk cId="1569289159" sldId="279"/>
            <ac:spMk id="53" creationId="{968DB88C-7EF2-487C-85D1-848F61F13E3F}"/>
          </ac:spMkLst>
        </pc:spChg>
        <pc:picChg chg="add del mod">
          <ac:chgData name="Matt Eland" userId="e32ac2ba70895f20" providerId="LiveId" clId="{F6BA0C18-2857-43D0-B325-E326C7A7DBC4}" dt="2024-05-08T21:35:22.284" v="38" actId="478"/>
          <ac:picMkLst>
            <pc:docMk/>
            <pc:sldMk cId="1569289159" sldId="279"/>
            <ac:picMk id="4" creationId="{2E3A9A22-0BF4-65F4-B22D-0E131A1E3384}"/>
          </ac:picMkLst>
        </pc:picChg>
        <pc:picChg chg="add mod">
          <ac:chgData name="Matt Eland" userId="e32ac2ba70895f20" providerId="LiveId" clId="{F6BA0C18-2857-43D0-B325-E326C7A7DBC4}" dt="2024-05-08T21:35:25.709" v="39" actId="1076"/>
          <ac:picMkLst>
            <pc:docMk/>
            <pc:sldMk cId="1569289159" sldId="279"/>
            <ac:picMk id="7" creationId="{0246D8E4-88FF-1734-30F6-8ABF2CB1F455}"/>
          </ac:picMkLst>
        </pc:picChg>
        <pc:picChg chg="del">
          <ac:chgData name="Matt Eland" userId="e32ac2ba70895f20" providerId="LiveId" clId="{F6BA0C18-2857-43D0-B325-E326C7A7DBC4}" dt="2024-05-08T21:33:46.852" v="18" actId="478"/>
          <ac:picMkLst>
            <pc:docMk/>
            <pc:sldMk cId="1569289159" sldId="279"/>
            <ac:picMk id="9" creationId="{8FDA5628-679E-1D0B-374E-B19408FEDE36}"/>
          </ac:picMkLst>
        </pc:picChg>
      </pc:sldChg>
      <pc:sldChg chg="add">
        <pc:chgData name="Matt Eland" userId="e32ac2ba70895f20" providerId="LiveId" clId="{F6BA0C18-2857-43D0-B325-E326C7A7DBC4}" dt="2024-05-08T21:35:19.302" v="37" actId="2890"/>
        <pc:sldMkLst>
          <pc:docMk/>
          <pc:sldMk cId="3738484799" sldId="280"/>
        </pc:sldMkLst>
      </pc:sldChg>
      <pc:sldChg chg="addSp delSp modSp add mod">
        <pc:chgData name="Matt Eland" userId="e32ac2ba70895f20" providerId="LiveId" clId="{F6BA0C18-2857-43D0-B325-E326C7A7DBC4}" dt="2024-05-09T02:58:19.573" v="128" actId="20577"/>
        <pc:sldMkLst>
          <pc:docMk/>
          <pc:sldMk cId="1886747539" sldId="281"/>
        </pc:sldMkLst>
        <pc:spChg chg="del mod">
          <ac:chgData name="Matt Eland" userId="e32ac2ba70895f20" providerId="LiveId" clId="{F6BA0C18-2857-43D0-B325-E326C7A7DBC4}" dt="2024-05-09T02:56:50.637" v="58" actId="478"/>
          <ac:spMkLst>
            <pc:docMk/>
            <pc:sldMk cId="1886747539" sldId="281"/>
            <ac:spMk id="21" creationId="{1367AFF4-D5EF-D8CF-227E-2C6BAD79EF15}"/>
          </ac:spMkLst>
        </pc:spChg>
        <pc:spChg chg="add mod">
          <ac:chgData name="Matt Eland" userId="e32ac2ba70895f20" providerId="LiveId" clId="{F6BA0C18-2857-43D0-B325-E326C7A7DBC4}" dt="2024-05-09T02:58:16.616" v="127" actId="20577"/>
          <ac:spMkLst>
            <pc:docMk/>
            <pc:sldMk cId="1886747539" sldId="281"/>
            <ac:spMk id="22" creationId="{4B85DA11-F5F7-9978-A943-9AE0DD4E1584}"/>
          </ac:spMkLst>
        </pc:spChg>
        <pc:spChg chg="add mod">
          <ac:chgData name="Matt Eland" userId="e32ac2ba70895f20" providerId="LiveId" clId="{F6BA0C18-2857-43D0-B325-E326C7A7DBC4}" dt="2024-05-09T02:58:19.573" v="128" actId="20577"/>
          <ac:spMkLst>
            <pc:docMk/>
            <pc:sldMk cId="1886747539" sldId="281"/>
            <ac:spMk id="23" creationId="{56F74019-C1FE-7378-A390-09433434337B}"/>
          </ac:spMkLst>
        </pc:spChg>
        <pc:picChg chg="add mod">
          <ac:chgData name="Matt Eland" userId="e32ac2ba70895f20" providerId="LiveId" clId="{F6BA0C18-2857-43D0-B325-E326C7A7DBC4}" dt="2024-05-09T02:56:59.429" v="60" actId="1076"/>
          <ac:picMkLst>
            <pc:docMk/>
            <pc:sldMk cId="1886747539" sldId="281"/>
            <ac:picMk id="6" creationId="{967257EE-5C9B-1B55-2B2C-00BAE0A1248E}"/>
          </ac:picMkLst>
        </pc:picChg>
        <pc:picChg chg="mod">
          <ac:chgData name="Matt Eland" userId="e32ac2ba70895f20" providerId="LiveId" clId="{F6BA0C18-2857-43D0-B325-E326C7A7DBC4}" dt="2024-05-09T02:56:44.725" v="55" actId="1076"/>
          <ac:picMkLst>
            <pc:docMk/>
            <pc:sldMk cId="1886747539" sldId="281"/>
            <ac:picMk id="15" creationId="{C9B30172-E6DF-CC23-2EC8-E6A100022EBF}"/>
          </ac:picMkLst>
        </pc:picChg>
        <pc:cxnChg chg="mod">
          <ac:chgData name="Matt Eland" userId="e32ac2ba70895f20" providerId="LiveId" clId="{F6BA0C18-2857-43D0-B325-E326C7A7DBC4}" dt="2024-05-09T02:57:12.915" v="62" actId="14100"/>
          <ac:cxnSpMkLst>
            <pc:docMk/>
            <pc:sldMk cId="1886747539" sldId="281"/>
            <ac:cxnSpMk id="8" creationId="{966D6EDA-888B-DFAE-CAF8-CBA8E303E496}"/>
          </ac:cxnSpMkLst>
        </pc:cxnChg>
        <pc:cxnChg chg="add">
          <ac:chgData name="Matt Eland" userId="e32ac2ba70895f20" providerId="LiveId" clId="{F6BA0C18-2857-43D0-B325-E326C7A7DBC4}" dt="2024-05-09T02:57:09.624" v="61" actId="11529"/>
          <ac:cxnSpMkLst>
            <pc:docMk/>
            <pc:sldMk cId="1886747539" sldId="281"/>
            <ac:cxnSpMk id="16" creationId="{73D07CFB-4631-822E-785F-FA5074CF3EAD}"/>
          </ac:cxnSpMkLst>
        </pc:cxnChg>
      </pc:sldChg>
      <pc:sldChg chg="addSp modSp add mod">
        <pc:chgData name="Matt Eland" userId="e32ac2ba70895f20" providerId="LiveId" clId="{F6BA0C18-2857-43D0-B325-E326C7A7DBC4}" dt="2024-05-09T02:59:46.202" v="167" actId="1076"/>
        <pc:sldMkLst>
          <pc:docMk/>
          <pc:sldMk cId="718936540" sldId="282"/>
        </pc:sldMkLst>
        <pc:spChg chg="add mod">
          <ac:chgData name="Matt Eland" userId="e32ac2ba70895f20" providerId="LiveId" clId="{F6BA0C18-2857-43D0-B325-E326C7A7DBC4}" dt="2024-05-09T02:59:46.202" v="167" actId="1076"/>
          <ac:spMkLst>
            <pc:docMk/>
            <pc:sldMk cId="718936540" sldId="282"/>
            <ac:spMk id="27" creationId="{75DF00AB-6365-3EB5-23AF-5ED022896D38}"/>
          </ac:spMkLst>
        </pc:spChg>
        <pc:picChg chg="add mod">
          <ac:chgData name="Matt Eland" userId="e32ac2ba70895f20" providerId="LiveId" clId="{F6BA0C18-2857-43D0-B325-E326C7A7DBC4}" dt="2024-05-09T02:59:19.143" v="137" actId="1076"/>
          <ac:picMkLst>
            <pc:docMk/>
            <pc:sldMk cId="718936540" sldId="282"/>
            <ac:picMk id="4" creationId="{0C17940D-9241-DA22-FE95-F56E318066E1}"/>
          </ac:picMkLst>
        </pc:picChg>
        <pc:cxnChg chg="add mod">
          <ac:chgData name="Matt Eland" userId="e32ac2ba70895f20" providerId="LiveId" clId="{F6BA0C18-2857-43D0-B325-E326C7A7DBC4}" dt="2024-05-09T02:59:29.242" v="139" actId="14100"/>
          <ac:cxnSpMkLst>
            <pc:docMk/>
            <pc:sldMk cId="718936540" sldId="282"/>
            <ac:cxnSpMk id="12" creationId="{BB855754-B0AE-85B9-242C-688C3DAA7BFC}"/>
          </ac:cxnSpMkLst>
        </pc:cxnChg>
      </pc:sldChg>
      <pc:sldChg chg="add del">
        <pc:chgData name="Matt Eland" userId="e32ac2ba70895f20" providerId="LiveId" clId="{F6BA0C18-2857-43D0-B325-E326C7A7DBC4}" dt="2024-05-09T02:58:25.557" v="129" actId="47"/>
        <pc:sldMkLst>
          <pc:docMk/>
          <pc:sldMk cId="1066821626" sldId="282"/>
        </pc:sldMkLst>
      </pc:sldChg>
      <pc:sldChg chg="addSp delSp modSp add mod ord">
        <pc:chgData name="Matt Eland" userId="e32ac2ba70895f20" providerId="LiveId" clId="{F6BA0C18-2857-43D0-B325-E326C7A7DBC4}" dt="2024-05-09T03:01:10.323" v="324" actId="20577"/>
        <pc:sldMkLst>
          <pc:docMk/>
          <pc:sldMk cId="4293171027" sldId="283"/>
        </pc:sldMkLst>
        <pc:spChg chg="add mod">
          <ac:chgData name="Matt Eland" userId="e32ac2ba70895f20" providerId="LiveId" clId="{F6BA0C18-2857-43D0-B325-E326C7A7DBC4}" dt="2024-05-09T03:01:10.323" v="324" actId="20577"/>
          <ac:spMkLst>
            <pc:docMk/>
            <pc:sldMk cId="4293171027" sldId="283"/>
            <ac:spMk id="2" creationId="{6D16E3DC-A2BD-7E92-BDC1-9EE90D44037F}"/>
          </ac:spMkLst>
        </pc:spChg>
        <pc:spChg chg="del">
          <ac:chgData name="Matt Eland" userId="e32ac2ba70895f20" providerId="LiveId" clId="{F6BA0C18-2857-43D0-B325-E326C7A7DBC4}" dt="2024-05-09T02:59:56.861" v="169" actId="478"/>
          <ac:spMkLst>
            <pc:docMk/>
            <pc:sldMk cId="4293171027" sldId="283"/>
            <ac:spMk id="22" creationId="{4B85DA11-F5F7-9978-A943-9AE0DD4E1584}"/>
          </ac:spMkLst>
        </pc:spChg>
        <pc:spChg chg="del">
          <ac:chgData name="Matt Eland" userId="e32ac2ba70895f20" providerId="LiveId" clId="{F6BA0C18-2857-43D0-B325-E326C7A7DBC4}" dt="2024-05-09T02:59:56.861" v="169" actId="478"/>
          <ac:spMkLst>
            <pc:docMk/>
            <pc:sldMk cId="4293171027" sldId="283"/>
            <ac:spMk id="23" creationId="{56F74019-C1FE-7378-A390-09433434337B}"/>
          </ac:spMkLst>
        </pc:spChg>
        <pc:spChg chg="del">
          <ac:chgData name="Matt Eland" userId="e32ac2ba70895f20" providerId="LiveId" clId="{F6BA0C18-2857-43D0-B325-E326C7A7DBC4}" dt="2024-05-09T02:59:56.861" v="169" actId="478"/>
          <ac:spMkLst>
            <pc:docMk/>
            <pc:sldMk cId="4293171027" sldId="283"/>
            <ac:spMk id="27" creationId="{75DF00AB-6365-3EB5-23AF-5ED022896D38}"/>
          </ac:spMkLst>
        </pc:spChg>
        <pc:grpChg chg="del">
          <ac:chgData name="Matt Eland" userId="e32ac2ba70895f20" providerId="LiveId" clId="{F6BA0C18-2857-43D0-B325-E326C7A7DBC4}" dt="2024-05-09T02:59:58.211" v="170" actId="478"/>
          <ac:grpSpMkLst>
            <pc:docMk/>
            <pc:sldMk cId="4293171027" sldId="283"/>
            <ac:grpSpMk id="14" creationId="{A7D0B80B-B1D8-14FF-2CB2-9B93BCCC69E3}"/>
          </ac:grpSpMkLst>
        </pc:grpChg>
        <pc:grpChg chg="del">
          <ac:chgData name="Matt Eland" userId="e32ac2ba70895f20" providerId="LiveId" clId="{F6BA0C18-2857-43D0-B325-E326C7A7DBC4}" dt="2024-05-09T02:59:56.861" v="169" actId="478"/>
          <ac:grpSpMkLst>
            <pc:docMk/>
            <pc:sldMk cId="4293171027" sldId="283"/>
            <ac:grpSpMk id="17" creationId="{A06547BA-1284-53CD-FFFD-45CE058D80F7}"/>
          </ac:grpSpMkLst>
        </pc:grpChg>
        <pc:picChg chg="del">
          <ac:chgData name="Matt Eland" userId="e32ac2ba70895f20" providerId="LiveId" clId="{F6BA0C18-2857-43D0-B325-E326C7A7DBC4}" dt="2024-05-09T02:59:56.861" v="169" actId="478"/>
          <ac:picMkLst>
            <pc:docMk/>
            <pc:sldMk cId="4293171027" sldId="283"/>
            <ac:picMk id="4" creationId="{0C17940D-9241-DA22-FE95-F56E318066E1}"/>
          </ac:picMkLst>
        </pc:picChg>
        <pc:picChg chg="del">
          <ac:chgData name="Matt Eland" userId="e32ac2ba70895f20" providerId="LiveId" clId="{F6BA0C18-2857-43D0-B325-E326C7A7DBC4}" dt="2024-05-09T02:59:56.861" v="169" actId="478"/>
          <ac:picMkLst>
            <pc:docMk/>
            <pc:sldMk cId="4293171027" sldId="283"/>
            <ac:picMk id="5" creationId="{23696739-017B-5CE3-EBEE-4F0C9EF8A463}"/>
          </ac:picMkLst>
        </pc:picChg>
        <pc:picChg chg="del">
          <ac:chgData name="Matt Eland" userId="e32ac2ba70895f20" providerId="LiveId" clId="{F6BA0C18-2857-43D0-B325-E326C7A7DBC4}" dt="2024-05-09T02:59:56.861" v="169" actId="478"/>
          <ac:picMkLst>
            <pc:docMk/>
            <pc:sldMk cId="4293171027" sldId="283"/>
            <ac:picMk id="6" creationId="{967257EE-5C9B-1B55-2B2C-00BAE0A1248E}"/>
          </ac:picMkLst>
        </pc:picChg>
        <pc:picChg chg="del">
          <ac:chgData name="Matt Eland" userId="e32ac2ba70895f20" providerId="LiveId" clId="{F6BA0C18-2857-43D0-B325-E326C7A7DBC4}" dt="2024-05-09T02:59:56.861" v="169" actId="478"/>
          <ac:picMkLst>
            <pc:docMk/>
            <pc:sldMk cId="4293171027" sldId="283"/>
            <ac:picMk id="7" creationId="{6CCBF4C3-FAAC-E2E5-C002-FD205DD38DE8}"/>
          </ac:picMkLst>
        </pc:picChg>
        <pc:picChg chg="del">
          <ac:chgData name="Matt Eland" userId="e32ac2ba70895f20" providerId="LiveId" clId="{F6BA0C18-2857-43D0-B325-E326C7A7DBC4}" dt="2024-05-09T02:59:56.861" v="169" actId="478"/>
          <ac:picMkLst>
            <pc:docMk/>
            <pc:sldMk cId="4293171027" sldId="283"/>
            <ac:picMk id="13" creationId="{57B45C58-1F55-63C8-D71D-3CFE61A94EF8}"/>
          </ac:picMkLst>
        </pc:picChg>
        <pc:picChg chg="del">
          <ac:chgData name="Matt Eland" userId="e32ac2ba70895f20" providerId="LiveId" clId="{F6BA0C18-2857-43D0-B325-E326C7A7DBC4}" dt="2024-05-09T02:59:56.861" v="169" actId="478"/>
          <ac:picMkLst>
            <pc:docMk/>
            <pc:sldMk cId="4293171027" sldId="283"/>
            <ac:picMk id="15" creationId="{C9B30172-E6DF-CC23-2EC8-E6A100022EBF}"/>
          </ac:picMkLst>
        </pc:picChg>
        <pc:cxnChg chg="del">
          <ac:chgData name="Matt Eland" userId="e32ac2ba70895f20" providerId="LiveId" clId="{F6BA0C18-2857-43D0-B325-E326C7A7DBC4}" dt="2024-05-09T02:59:56.861" v="169" actId="478"/>
          <ac:cxnSpMkLst>
            <pc:docMk/>
            <pc:sldMk cId="4293171027" sldId="283"/>
            <ac:cxnSpMk id="3" creationId="{E960CBD8-C6EE-373E-E280-1FFA45D1FEB4}"/>
          </ac:cxnSpMkLst>
        </pc:cxnChg>
        <pc:cxnChg chg="del">
          <ac:chgData name="Matt Eland" userId="e32ac2ba70895f20" providerId="LiveId" clId="{F6BA0C18-2857-43D0-B325-E326C7A7DBC4}" dt="2024-05-09T02:59:56.861" v="169" actId="478"/>
          <ac:cxnSpMkLst>
            <pc:docMk/>
            <pc:sldMk cId="4293171027" sldId="283"/>
            <ac:cxnSpMk id="8" creationId="{966D6EDA-888B-DFAE-CAF8-CBA8E303E496}"/>
          </ac:cxnSpMkLst>
        </pc:cxnChg>
        <pc:cxnChg chg="del mod">
          <ac:chgData name="Matt Eland" userId="e32ac2ba70895f20" providerId="LiveId" clId="{F6BA0C18-2857-43D0-B325-E326C7A7DBC4}" dt="2024-05-09T02:59:56.861" v="169" actId="478"/>
          <ac:cxnSpMkLst>
            <pc:docMk/>
            <pc:sldMk cId="4293171027" sldId="283"/>
            <ac:cxnSpMk id="9" creationId="{93608E8F-8D00-A603-1CA0-260DF9659C43}"/>
          </ac:cxnSpMkLst>
        </pc:cxnChg>
        <pc:cxnChg chg="del mod">
          <ac:chgData name="Matt Eland" userId="e32ac2ba70895f20" providerId="LiveId" clId="{F6BA0C18-2857-43D0-B325-E326C7A7DBC4}" dt="2024-05-09T02:59:56.861" v="169" actId="478"/>
          <ac:cxnSpMkLst>
            <pc:docMk/>
            <pc:sldMk cId="4293171027" sldId="283"/>
            <ac:cxnSpMk id="12" creationId="{BB855754-B0AE-85B9-242C-688C3DAA7BFC}"/>
          </ac:cxnSpMkLst>
        </pc:cxnChg>
        <pc:cxnChg chg="del mod">
          <ac:chgData name="Matt Eland" userId="e32ac2ba70895f20" providerId="LiveId" clId="{F6BA0C18-2857-43D0-B325-E326C7A7DBC4}" dt="2024-05-09T02:59:56.861" v="169" actId="478"/>
          <ac:cxnSpMkLst>
            <pc:docMk/>
            <pc:sldMk cId="4293171027" sldId="283"/>
            <ac:cxnSpMk id="16" creationId="{73D07CFB-4631-822E-785F-FA5074CF3EAD}"/>
          </ac:cxnSpMkLst>
        </pc:cxnChg>
      </pc:sldChg>
      <pc:sldChg chg="modSp add mod">
        <pc:chgData name="Matt Eland" userId="e32ac2ba70895f20" providerId="LiveId" clId="{F6BA0C18-2857-43D0-B325-E326C7A7DBC4}" dt="2024-05-09T03:00:31.502" v="249" actId="20577"/>
        <pc:sldMkLst>
          <pc:docMk/>
          <pc:sldMk cId="2360005343" sldId="284"/>
        </pc:sldMkLst>
        <pc:spChg chg="mod">
          <ac:chgData name="Matt Eland" userId="e32ac2ba70895f20" providerId="LiveId" clId="{F6BA0C18-2857-43D0-B325-E326C7A7DBC4}" dt="2024-05-09T03:00:31.502" v="249" actId="20577"/>
          <ac:spMkLst>
            <pc:docMk/>
            <pc:sldMk cId="2360005343" sldId="284"/>
            <ac:spMk id="2" creationId="{6D16E3DC-A2BD-7E92-BDC1-9EE90D44037F}"/>
          </ac:spMkLst>
        </pc:spChg>
      </pc:sldChg>
      <pc:sldChg chg="modSp add mod">
        <pc:chgData name="Matt Eland" userId="e32ac2ba70895f20" providerId="LiveId" clId="{F6BA0C18-2857-43D0-B325-E326C7A7DBC4}" dt="2024-05-09T03:00:39.442" v="267" actId="20577"/>
        <pc:sldMkLst>
          <pc:docMk/>
          <pc:sldMk cId="3416716633" sldId="285"/>
        </pc:sldMkLst>
        <pc:spChg chg="mod">
          <ac:chgData name="Matt Eland" userId="e32ac2ba70895f20" providerId="LiveId" clId="{F6BA0C18-2857-43D0-B325-E326C7A7DBC4}" dt="2024-05-09T03:00:39.442" v="267" actId="20577"/>
          <ac:spMkLst>
            <pc:docMk/>
            <pc:sldMk cId="3416716633" sldId="285"/>
            <ac:spMk id="2" creationId="{6D16E3DC-A2BD-7E92-BDC1-9EE90D44037F}"/>
          </ac:spMkLst>
        </pc:spChg>
      </pc:sldChg>
      <pc:sldChg chg="add">
        <pc:chgData name="Matt Eland" userId="e32ac2ba70895f20" providerId="LiveId" clId="{F6BA0C18-2857-43D0-B325-E326C7A7DBC4}" dt="2024-05-09T03:00:44.141" v="268"/>
        <pc:sldMkLst>
          <pc:docMk/>
          <pc:sldMk cId="4212938877" sldId="286"/>
        </pc:sldMkLst>
      </pc:sldChg>
      <pc:sldChg chg="modSp add mod">
        <pc:chgData name="Matt Eland" userId="e32ac2ba70895f20" providerId="LiveId" clId="{F6BA0C18-2857-43D0-B325-E326C7A7DBC4}" dt="2024-05-09T03:01:34.199" v="341" actId="20577"/>
        <pc:sldMkLst>
          <pc:docMk/>
          <pc:sldMk cId="3266393058" sldId="287"/>
        </pc:sldMkLst>
        <pc:spChg chg="mod">
          <ac:chgData name="Matt Eland" userId="e32ac2ba70895f20" providerId="LiveId" clId="{F6BA0C18-2857-43D0-B325-E326C7A7DBC4}" dt="2024-05-09T03:01:34.199" v="341" actId="20577"/>
          <ac:spMkLst>
            <pc:docMk/>
            <pc:sldMk cId="3266393058" sldId="287"/>
            <ac:spMk id="2" creationId="{6D16E3DC-A2BD-7E92-BDC1-9EE90D44037F}"/>
          </ac:spMkLst>
        </pc:spChg>
      </pc:sldChg>
      <pc:sldChg chg="modSp add mod">
        <pc:chgData name="Matt Eland" userId="e32ac2ba70895f20" providerId="LiveId" clId="{F6BA0C18-2857-43D0-B325-E326C7A7DBC4}" dt="2024-05-09T03:01:43.027" v="367" actId="20577"/>
        <pc:sldMkLst>
          <pc:docMk/>
          <pc:sldMk cId="4076630986" sldId="288"/>
        </pc:sldMkLst>
        <pc:spChg chg="mod">
          <ac:chgData name="Matt Eland" userId="e32ac2ba70895f20" providerId="LiveId" clId="{F6BA0C18-2857-43D0-B325-E326C7A7DBC4}" dt="2024-05-09T03:01:43.027" v="367" actId="20577"/>
          <ac:spMkLst>
            <pc:docMk/>
            <pc:sldMk cId="4076630986" sldId="288"/>
            <ac:spMk id="2" creationId="{6D16E3DC-A2BD-7E92-BDC1-9EE90D44037F}"/>
          </ac:spMkLst>
        </pc:spChg>
      </pc:sldChg>
      <pc:sldChg chg="addSp modSp add mod">
        <pc:chgData name="Matt Eland" userId="e32ac2ba70895f20" providerId="LiveId" clId="{F6BA0C18-2857-43D0-B325-E326C7A7DBC4}" dt="2024-05-09T03:02:31.655" v="405" actId="1076"/>
        <pc:sldMkLst>
          <pc:docMk/>
          <pc:sldMk cId="659474144" sldId="289"/>
        </pc:sldMkLst>
        <pc:spChg chg="add mod">
          <ac:chgData name="Matt Eland" userId="e32ac2ba70895f20" providerId="LiveId" clId="{F6BA0C18-2857-43D0-B325-E326C7A7DBC4}" dt="2024-05-09T03:02:27.793" v="404" actId="20577"/>
          <ac:spMkLst>
            <pc:docMk/>
            <pc:sldMk cId="659474144" sldId="289"/>
            <ac:spMk id="26" creationId="{BBC33762-5AE3-AA56-CAC1-51D63C0B0B18}"/>
          </ac:spMkLst>
        </pc:spChg>
        <pc:spChg chg="mod">
          <ac:chgData name="Matt Eland" userId="e32ac2ba70895f20" providerId="LiveId" clId="{F6BA0C18-2857-43D0-B325-E326C7A7DBC4}" dt="2024-05-09T03:02:31.655" v="405" actId="1076"/>
          <ac:spMkLst>
            <pc:docMk/>
            <pc:sldMk cId="659474144" sldId="289"/>
            <ac:spMk id="27" creationId="{75DF00AB-6365-3EB5-23AF-5ED022896D38}"/>
          </ac:spMkLst>
        </pc:spChg>
        <pc:picChg chg="add mod">
          <ac:chgData name="Matt Eland" userId="e32ac2ba70895f20" providerId="LiveId" clId="{F6BA0C18-2857-43D0-B325-E326C7A7DBC4}" dt="2024-05-09T03:02:05.353" v="370" actId="1076"/>
          <ac:picMkLst>
            <pc:docMk/>
            <pc:sldMk cId="659474144" sldId="289"/>
            <ac:picMk id="20" creationId="{A94189C0-7493-82F7-671F-8ACB36A85AC8}"/>
          </ac:picMkLst>
        </pc:picChg>
        <pc:cxnChg chg="add mod">
          <ac:chgData name="Matt Eland" userId="e32ac2ba70895f20" providerId="LiveId" clId="{F6BA0C18-2857-43D0-B325-E326C7A7DBC4}" dt="2024-05-09T03:02:12.571" v="373" actId="14100"/>
          <ac:cxnSpMkLst>
            <pc:docMk/>
            <pc:sldMk cId="659474144" sldId="289"/>
            <ac:cxnSpMk id="21" creationId="{74908E9B-A25F-5505-C2EE-6D4178E4FB45}"/>
          </ac:cxnSpMkLst>
        </pc:cxnChg>
      </pc:sldChg>
      <pc:sldChg chg="addSp delSp modSp add del mod ord setBg">
        <pc:chgData name="Matt Eland" userId="e32ac2ba70895f20" providerId="LiveId" clId="{F6BA0C18-2857-43D0-B325-E326C7A7DBC4}" dt="2024-05-09T03:16:10.126" v="511" actId="47"/>
        <pc:sldMkLst>
          <pc:docMk/>
          <pc:sldMk cId="4007780432" sldId="290"/>
        </pc:sldMkLst>
        <pc:spChg chg="del">
          <ac:chgData name="Matt Eland" userId="e32ac2ba70895f20" providerId="LiveId" clId="{F6BA0C18-2857-43D0-B325-E326C7A7DBC4}" dt="2024-05-09T03:03:11.791" v="412" actId="478"/>
          <ac:spMkLst>
            <pc:docMk/>
            <pc:sldMk cId="4007780432" sldId="290"/>
            <ac:spMk id="2" creationId="{6D16E3DC-A2BD-7E92-BDC1-9EE90D44037F}"/>
          </ac:spMkLst>
        </pc:spChg>
        <pc:spChg chg="add mod ord">
          <ac:chgData name="Matt Eland" userId="e32ac2ba70895f20" providerId="LiveId" clId="{F6BA0C18-2857-43D0-B325-E326C7A7DBC4}" dt="2024-05-09T03:04:38.648" v="462" actId="1076"/>
          <ac:spMkLst>
            <pc:docMk/>
            <pc:sldMk cId="4007780432" sldId="290"/>
            <ac:spMk id="4" creationId="{835AC384-D7AD-BD74-EB8D-31917A5BF4E4}"/>
          </ac:spMkLst>
        </pc:spChg>
        <pc:spChg chg="add mod">
          <ac:chgData name="Matt Eland" userId="e32ac2ba70895f20" providerId="LiveId" clId="{F6BA0C18-2857-43D0-B325-E326C7A7DBC4}" dt="2024-05-09T03:04:35.202" v="461" actId="14100"/>
          <ac:spMkLst>
            <pc:docMk/>
            <pc:sldMk cId="4007780432" sldId="290"/>
            <ac:spMk id="5" creationId="{41A822D0-9AFB-11DC-7901-B9EC824249BE}"/>
          </ac:spMkLst>
        </pc:spChg>
        <pc:spChg chg="add">
          <ac:chgData name="Matt Eland" userId="e32ac2ba70895f20" providerId="LiveId" clId="{F6BA0C18-2857-43D0-B325-E326C7A7DBC4}" dt="2024-05-09T03:03:43.574" v="417" actId="26606"/>
          <ac:spMkLst>
            <pc:docMk/>
            <pc:sldMk cId="4007780432" sldId="290"/>
            <ac:spMk id="9228" creationId="{AE3A741D-C19B-960A-5803-1C5887147820}"/>
          </ac:spMkLst>
        </pc:spChg>
        <pc:spChg chg="add">
          <ac:chgData name="Matt Eland" userId="e32ac2ba70895f20" providerId="LiveId" clId="{F6BA0C18-2857-43D0-B325-E326C7A7DBC4}" dt="2024-05-09T03:03:43.574" v="417" actId="26606"/>
          <ac:spMkLst>
            <pc:docMk/>
            <pc:sldMk cId="4007780432" sldId="290"/>
            <ac:spMk id="9230" creationId="{DC39DE25-0E4E-0AA7-0932-1D78C2372786}"/>
          </ac:spMkLst>
        </pc:spChg>
        <pc:spChg chg="add">
          <ac:chgData name="Matt Eland" userId="e32ac2ba70895f20" providerId="LiveId" clId="{F6BA0C18-2857-43D0-B325-E326C7A7DBC4}" dt="2024-05-09T03:03:43.574" v="417" actId="26606"/>
          <ac:spMkLst>
            <pc:docMk/>
            <pc:sldMk cId="4007780432" sldId="290"/>
            <ac:spMk id="9232" creationId="{8D6EA299-0840-6DEA-E670-C49AEBC87E89}"/>
          </ac:spMkLst>
        </pc:spChg>
        <pc:picChg chg="add mod">
          <ac:chgData name="Matt Eland" userId="e32ac2ba70895f20" providerId="LiveId" clId="{F6BA0C18-2857-43D0-B325-E326C7A7DBC4}" dt="2024-05-09T03:03:43.574" v="417" actId="26606"/>
          <ac:picMkLst>
            <pc:docMk/>
            <pc:sldMk cId="4007780432" sldId="290"/>
            <ac:picMk id="9218" creationId="{4135792E-EEA6-BD67-6AF5-48E229DA1F64}"/>
          </ac:picMkLst>
        </pc:picChg>
        <pc:cxnChg chg="add del">
          <ac:chgData name="Matt Eland" userId="e32ac2ba70895f20" providerId="LiveId" clId="{F6BA0C18-2857-43D0-B325-E326C7A7DBC4}" dt="2024-05-09T03:03:43.574" v="417" actId="26606"/>
          <ac:cxnSpMkLst>
            <pc:docMk/>
            <pc:sldMk cId="4007780432" sldId="290"/>
            <ac:cxnSpMk id="9223" creationId="{249EDD1B-F94D-B4E6-ACAA-566B9A26FDE3}"/>
          </ac:cxnSpMkLst>
        </pc:cxnChg>
      </pc:sldChg>
      <pc:sldChg chg="addSp delSp modSp add mod setBg delDesignElem">
        <pc:chgData name="Matt Eland" userId="e32ac2ba70895f20" providerId="LiveId" clId="{F6BA0C18-2857-43D0-B325-E326C7A7DBC4}" dt="2024-05-09T03:11:23.703" v="480" actId="27636"/>
        <pc:sldMkLst>
          <pc:docMk/>
          <pc:sldMk cId="1919791497" sldId="291"/>
        </pc:sldMkLst>
        <pc:spChg chg="mod">
          <ac:chgData name="Matt Eland" userId="e32ac2ba70895f20" providerId="LiveId" clId="{F6BA0C18-2857-43D0-B325-E326C7A7DBC4}" dt="2024-05-09T03:11:23.703" v="480" actId="27636"/>
          <ac:spMkLst>
            <pc:docMk/>
            <pc:sldMk cId="1919791497" sldId="291"/>
            <ac:spMk id="4" creationId="{835AC384-D7AD-BD74-EB8D-31917A5BF4E4}"/>
          </ac:spMkLst>
        </pc:spChg>
        <pc:spChg chg="del">
          <ac:chgData name="Matt Eland" userId="e32ac2ba70895f20" providerId="LiveId" clId="{F6BA0C18-2857-43D0-B325-E326C7A7DBC4}" dt="2024-05-09T03:04:40.904" v="464"/>
          <ac:spMkLst>
            <pc:docMk/>
            <pc:sldMk cId="1919791497" sldId="291"/>
            <ac:spMk id="9228" creationId="{AE3A741D-C19B-960A-5803-1C5887147820}"/>
          </ac:spMkLst>
        </pc:spChg>
        <pc:spChg chg="del">
          <ac:chgData name="Matt Eland" userId="e32ac2ba70895f20" providerId="LiveId" clId="{F6BA0C18-2857-43D0-B325-E326C7A7DBC4}" dt="2024-05-09T03:04:40.904" v="464"/>
          <ac:spMkLst>
            <pc:docMk/>
            <pc:sldMk cId="1919791497" sldId="291"/>
            <ac:spMk id="9230" creationId="{DC39DE25-0E4E-0AA7-0932-1D78C2372786}"/>
          </ac:spMkLst>
        </pc:spChg>
        <pc:spChg chg="del">
          <ac:chgData name="Matt Eland" userId="e32ac2ba70895f20" providerId="LiveId" clId="{F6BA0C18-2857-43D0-B325-E326C7A7DBC4}" dt="2024-05-09T03:04:40.904" v="464"/>
          <ac:spMkLst>
            <pc:docMk/>
            <pc:sldMk cId="1919791497" sldId="291"/>
            <ac:spMk id="9232" creationId="{8D6EA299-0840-6DEA-E670-C49AEBC87E89}"/>
          </ac:spMkLst>
        </pc:spChg>
        <pc:picChg chg="add mod">
          <ac:chgData name="Matt Eland" userId="e32ac2ba70895f20" providerId="LiveId" clId="{F6BA0C18-2857-43D0-B325-E326C7A7DBC4}" dt="2024-05-09T03:10:36.596" v="467" actId="1076"/>
          <ac:picMkLst>
            <pc:docMk/>
            <pc:sldMk cId="1919791497" sldId="291"/>
            <ac:picMk id="3" creationId="{DE6E2628-9CDE-F329-14A7-79F17D575D64}"/>
          </ac:picMkLst>
        </pc:picChg>
        <pc:picChg chg="del">
          <ac:chgData name="Matt Eland" userId="e32ac2ba70895f20" providerId="LiveId" clId="{F6BA0C18-2857-43D0-B325-E326C7A7DBC4}" dt="2024-05-09T03:10:33.365" v="465" actId="478"/>
          <ac:picMkLst>
            <pc:docMk/>
            <pc:sldMk cId="1919791497" sldId="291"/>
            <ac:picMk id="9218" creationId="{4135792E-EEA6-BD67-6AF5-48E229DA1F64}"/>
          </ac:picMkLst>
        </pc:picChg>
      </pc:sldChg>
      <pc:sldChg chg="addSp delSp modSp add mod">
        <pc:chgData name="Matt Eland" userId="e32ac2ba70895f20" providerId="LiveId" clId="{F6BA0C18-2857-43D0-B325-E326C7A7DBC4}" dt="2024-05-09T03:15:54.949" v="508" actId="14100"/>
        <pc:sldMkLst>
          <pc:docMk/>
          <pc:sldMk cId="3630732828" sldId="292"/>
        </pc:sldMkLst>
        <pc:spChg chg="add del">
          <ac:chgData name="Matt Eland" userId="e32ac2ba70895f20" providerId="LiveId" clId="{F6BA0C18-2857-43D0-B325-E326C7A7DBC4}" dt="2024-05-09T03:15:05.095" v="499" actId="478"/>
          <ac:spMkLst>
            <pc:docMk/>
            <pc:sldMk cId="3630732828" sldId="292"/>
            <ac:spMk id="2" creationId="{6830C52F-5EFA-43AA-8286-60C30F1D1D29}"/>
          </ac:spMkLst>
        </pc:spChg>
        <pc:spChg chg="mod">
          <ac:chgData name="Matt Eland" userId="e32ac2ba70895f20" providerId="LiveId" clId="{F6BA0C18-2857-43D0-B325-E326C7A7DBC4}" dt="2024-05-09T03:13:27.998" v="498" actId="27636"/>
          <ac:spMkLst>
            <pc:docMk/>
            <pc:sldMk cId="3630732828" sldId="292"/>
            <ac:spMk id="4" creationId="{835AC384-D7AD-BD74-EB8D-31917A5BF4E4}"/>
          </ac:spMkLst>
        </pc:spChg>
        <pc:spChg chg="add">
          <ac:chgData name="Matt Eland" userId="e32ac2ba70895f20" providerId="LiveId" clId="{F6BA0C18-2857-43D0-B325-E326C7A7DBC4}" dt="2024-05-09T03:15:07.555" v="501"/>
          <ac:spMkLst>
            <pc:docMk/>
            <pc:sldMk cId="3630732828" sldId="292"/>
            <ac:spMk id="6" creationId="{547CFAD9-0356-432B-9E8A-39CF9A70D0B5}"/>
          </ac:spMkLst>
        </pc:spChg>
        <pc:spChg chg="add">
          <ac:chgData name="Matt Eland" userId="e32ac2ba70895f20" providerId="LiveId" clId="{F6BA0C18-2857-43D0-B325-E326C7A7DBC4}" dt="2024-05-09T03:15:36.494" v="504"/>
          <ac:spMkLst>
            <pc:docMk/>
            <pc:sldMk cId="3630732828" sldId="292"/>
            <ac:spMk id="9" creationId="{F994EC39-9116-66B1-EE11-EB5A0AA4EE82}"/>
          </ac:spMkLst>
        </pc:spChg>
        <pc:picChg chg="del">
          <ac:chgData name="Matt Eland" userId="e32ac2ba70895f20" providerId="LiveId" clId="{F6BA0C18-2857-43D0-B325-E326C7A7DBC4}" dt="2024-05-09T03:15:06.822" v="500" actId="478"/>
          <ac:picMkLst>
            <pc:docMk/>
            <pc:sldMk cId="3630732828" sldId="292"/>
            <ac:picMk id="3" creationId="{DE6E2628-9CDE-F329-14A7-79F17D575D64}"/>
          </ac:picMkLst>
        </pc:picChg>
        <pc:picChg chg="add mod">
          <ac:chgData name="Matt Eland" userId="e32ac2ba70895f20" providerId="LiveId" clId="{F6BA0C18-2857-43D0-B325-E326C7A7DBC4}" dt="2024-05-09T03:15:26.972" v="503" actId="1076"/>
          <ac:picMkLst>
            <pc:docMk/>
            <pc:sldMk cId="3630732828" sldId="292"/>
            <ac:picMk id="8" creationId="{95DC3E59-1D02-BE20-8E72-3526209AF0D7}"/>
          </ac:picMkLst>
        </pc:picChg>
        <pc:picChg chg="add mod">
          <ac:chgData name="Matt Eland" userId="e32ac2ba70895f20" providerId="LiveId" clId="{F6BA0C18-2857-43D0-B325-E326C7A7DBC4}" dt="2024-05-09T03:15:54.949" v="508" actId="14100"/>
          <ac:picMkLst>
            <pc:docMk/>
            <pc:sldMk cId="3630732828" sldId="292"/>
            <ac:picMk id="11" creationId="{1C66494D-833A-0100-0269-DB658AB9A71B}"/>
          </ac:picMkLst>
        </pc:picChg>
      </pc:sldChg>
      <pc:sldChg chg="addSp delSp modSp add mod setBg delDesignElem">
        <pc:chgData name="Matt Eland" userId="e32ac2ba70895f20" providerId="LiveId" clId="{F6BA0C18-2857-43D0-B325-E326C7A7DBC4}" dt="2024-05-09T03:16:17.316" v="513"/>
        <pc:sldMkLst>
          <pc:docMk/>
          <pc:sldMk cId="2426599651" sldId="293"/>
        </pc:sldMkLst>
        <pc:spChg chg="add mod">
          <ac:chgData name="Matt Eland" userId="e32ac2ba70895f20" providerId="LiveId" clId="{F6BA0C18-2857-43D0-B325-E326C7A7DBC4}" dt="2024-05-09T03:16:17.316" v="513"/>
          <ac:spMkLst>
            <pc:docMk/>
            <pc:sldMk cId="2426599651" sldId="293"/>
            <ac:spMk id="2" creationId="{1A81D0D0-02DA-5FA5-107D-FDA0DDB18A80}"/>
          </ac:spMkLst>
        </pc:spChg>
        <pc:spChg chg="del">
          <ac:chgData name="Matt Eland" userId="e32ac2ba70895f20" providerId="LiveId" clId="{F6BA0C18-2857-43D0-B325-E326C7A7DBC4}" dt="2024-05-09T03:16:17.051" v="512" actId="478"/>
          <ac:spMkLst>
            <pc:docMk/>
            <pc:sldMk cId="2426599651" sldId="293"/>
            <ac:spMk id="4" creationId="{835AC384-D7AD-BD74-EB8D-31917A5BF4E4}"/>
          </ac:spMkLst>
        </pc:spChg>
        <pc:spChg chg="del">
          <ac:chgData name="Matt Eland" userId="e32ac2ba70895f20" providerId="LiveId" clId="{F6BA0C18-2857-43D0-B325-E326C7A7DBC4}" dt="2024-05-09T03:16:07.431" v="510"/>
          <ac:spMkLst>
            <pc:docMk/>
            <pc:sldMk cId="2426599651" sldId="293"/>
            <ac:spMk id="9228" creationId="{AE3A741D-C19B-960A-5803-1C5887147820}"/>
          </ac:spMkLst>
        </pc:spChg>
        <pc:spChg chg="del">
          <ac:chgData name="Matt Eland" userId="e32ac2ba70895f20" providerId="LiveId" clId="{F6BA0C18-2857-43D0-B325-E326C7A7DBC4}" dt="2024-05-09T03:16:07.431" v="510"/>
          <ac:spMkLst>
            <pc:docMk/>
            <pc:sldMk cId="2426599651" sldId="293"/>
            <ac:spMk id="9230" creationId="{DC39DE25-0E4E-0AA7-0932-1D78C2372786}"/>
          </ac:spMkLst>
        </pc:spChg>
        <pc:spChg chg="del">
          <ac:chgData name="Matt Eland" userId="e32ac2ba70895f20" providerId="LiveId" clId="{F6BA0C18-2857-43D0-B325-E326C7A7DBC4}" dt="2024-05-09T03:16:07.431" v="510"/>
          <ac:spMkLst>
            <pc:docMk/>
            <pc:sldMk cId="2426599651" sldId="293"/>
            <ac:spMk id="9232" creationId="{8D6EA299-0840-6DEA-E670-C49AEBC87E89}"/>
          </ac:spMkLst>
        </pc:spChg>
      </pc:sldChg>
      <pc:sldChg chg="addSp delSp modSp add mod ord setBg">
        <pc:chgData name="Matt Eland" userId="e32ac2ba70895f20" providerId="LiveId" clId="{F6BA0C18-2857-43D0-B325-E326C7A7DBC4}" dt="2024-05-09T03:18:36.796" v="533" actId="26606"/>
        <pc:sldMkLst>
          <pc:docMk/>
          <pc:sldMk cId="955210301" sldId="294"/>
        </pc:sldMkLst>
        <pc:spChg chg="del">
          <ac:chgData name="Matt Eland" userId="e32ac2ba70895f20" providerId="LiveId" clId="{F6BA0C18-2857-43D0-B325-E326C7A7DBC4}" dt="2024-05-09T03:17:39.516" v="520" actId="478"/>
          <ac:spMkLst>
            <pc:docMk/>
            <pc:sldMk cId="955210301" sldId="294"/>
            <ac:spMk id="2" creationId="{6D16E3DC-A2BD-7E92-BDC1-9EE90D44037F}"/>
          </ac:spMkLst>
        </pc:spChg>
        <pc:spChg chg="add del mod">
          <ac:chgData name="Matt Eland" userId="e32ac2ba70895f20" providerId="LiveId" clId="{F6BA0C18-2857-43D0-B325-E326C7A7DBC4}" dt="2024-05-09T03:17:27.368" v="519" actId="478"/>
          <ac:spMkLst>
            <pc:docMk/>
            <pc:sldMk cId="955210301" sldId="294"/>
            <ac:spMk id="4" creationId="{DA3D2238-EB0D-4A65-C3A1-68F1A2CC0477}"/>
          </ac:spMkLst>
        </pc:spChg>
        <pc:spChg chg="add del">
          <ac:chgData name="Matt Eland" userId="e32ac2ba70895f20" providerId="LiveId" clId="{F6BA0C18-2857-43D0-B325-E326C7A7DBC4}" dt="2024-05-09T03:18:28.966" v="531" actId="26606"/>
          <ac:spMkLst>
            <pc:docMk/>
            <pc:sldMk cId="955210301" sldId="294"/>
            <ac:spMk id="8" creationId="{16B067B1-F4E5-4FDF-813D-C9E872E80075}"/>
          </ac:spMkLst>
        </pc:spChg>
        <pc:spChg chg="add del">
          <ac:chgData name="Matt Eland" userId="e32ac2ba70895f20" providerId="LiveId" clId="{F6BA0C18-2857-43D0-B325-E326C7A7DBC4}" dt="2024-05-09T03:18:36.796" v="533" actId="26606"/>
          <ac:spMkLst>
            <pc:docMk/>
            <pc:sldMk cId="955210301" sldId="294"/>
            <ac:spMk id="9" creationId="{AB8C311F-7253-4AED-9701-7FC0708C41C7}"/>
          </ac:spMkLst>
        </pc:spChg>
        <pc:spChg chg="add del">
          <ac:chgData name="Matt Eland" userId="e32ac2ba70895f20" providerId="LiveId" clId="{F6BA0C18-2857-43D0-B325-E326C7A7DBC4}" dt="2024-05-09T03:18:36.796" v="533" actId="26606"/>
          <ac:spMkLst>
            <pc:docMk/>
            <pc:sldMk cId="955210301" sldId="294"/>
            <ac:spMk id="13" creationId="{E2384209-CB15-4CDF-9D31-C44FD9A3F20D}"/>
          </ac:spMkLst>
        </pc:spChg>
        <pc:spChg chg="add del">
          <ac:chgData name="Matt Eland" userId="e32ac2ba70895f20" providerId="LiveId" clId="{F6BA0C18-2857-43D0-B325-E326C7A7DBC4}" dt="2024-05-09T03:18:36.796" v="533" actId="26606"/>
          <ac:spMkLst>
            <pc:docMk/>
            <pc:sldMk cId="955210301" sldId="294"/>
            <ac:spMk id="15" creationId="{2633B3B5-CC90-43F0-8714-D31D1F3F0209}"/>
          </ac:spMkLst>
        </pc:spChg>
        <pc:spChg chg="add del">
          <ac:chgData name="Matt Eland" userId="e32ac2ba70895f20" providerId="LiveId" clId="{F6BA0C18-2857-43D0-B325-E326C7A7DBC4}" dt="2024-05-09T03:18:36.796" v="533" actId="26606"/>
          <ac:spMkLst>
            <pc:docMk/>
            <pc:sldMk cId="955210301" sldId="294"/>
            <ac:spMk id="17" creationId="{A8D57A06-A426-446D-B02C-A2DC6B62E45E}"/>
          </ac:spMkLst>
        </pc:spChg>
        <pc:grpChg chg="add del">
          <ac:chgData name="Matt Eland" userId="e32ac2ba70895f20" providerId="LiveId" clId="{F6BA0C18-2857-43D0-B325-E326C7A7DBC4}" dt="2024-05-09T03:17:53.269" v="523" actId="26606"/>
          <ac:grpSpMkLst>
            <pc:docMk/>
            <pc:sldMk cId="955210301" sldId="294"/>
            <ac:grpSpMk id="11" creationId="{A182C109-9E4C-3C96-8794-9411573CBDAF}"/>
          </ac:grpSpMkLst>
        </pc:grpChg>
        <pc:picChg chg="add mod">
          <ac:chgData name="Matt Eland" userId="e32ac2ba70895f20" providerId="LiveId" clId="{F6BA0C18-2857-43D0-B325-E326C7A7DBC4}" dt="2024-05-09T03:18:36.796" v="533" actId="26606"/>
          <ac:picMkLst>
            <pc:docMk/>
            <pc:sldMk cId="955210301" sldId="294"/>
            <ac:picMk id="6" creationId="{6CE21289-9761-E8BC-B702-42B06053E23D}"/>
          </ac:picMkLst>
        </pc:picChg>
      </pc:sldChg>
      <pc:sldChg chg="addSp delSp modSp add mod">
        <pc:chgData name="Matt Eland" userId="e32ac2ba70895f20" providerId="LiveId" clId="{F6BA0C18-2857-43D0-B325-E326C7A7DBC4}" dt="2024-05-09T03:27:23.665" v="599" actId="1076"/>
        <pc:sldMkLst>
          <pc:docMk/>
          <pc:sldMk cId="3844679590" sldId="295"/>
        </pc:sldMkLst>
        <pc:spChg chg="del mod">
          <ac:chgData name="Matt Eland" userId="e32ac2ba70895f20" providerId="LiveId" clId="{F6BA0C18-2857-43D0-B325-E326C7A7DBC4}" dt="2024-05-09T03:23:02.953" v="537" actId="478"/>
          <ac:spMkLst>
            <pc:docMk/>
            <pc:sldMk cId="3844679590" sldId="295"/>
            <ac:spMk id="22" creationId="{4B85DA11-F5F7-9978-A943-9AE0DD4E1584}"/>
          </ac:spMkLst>
        </pc:spChg>
        <pc:spChg chg="del">
          <ac:chgData name="Matt Eland" userId="e32ac2ba70895f20" providerId="LiveId" clId="{F6BA0C18-2857-43D0-B325-E326C7A7DBC4}" dt="2024-05-09T03:23:00.277" v="535" actId="478"/>
          <ac:spMkLst>
            <pc:docMk/>
            <pc:sldMk cId="3844679590" sldId="295"/>
            <ac:spMk id="23" creationId="{56F74019-C1FE-7378-A390-09433434337B}"/>
          </ac:spMkLst>
        </pc:spChg>
        <pc:spChg chg="del">
          <ac:chgData name="Matt Eland" userId="e32ac2ba70895f20" providerId="LiveId" clId="{F6BA0C18-2857-43D0-B325-E326C7A7DBC4}" dt="2024-05-09T03:23:04.366" v="538" actId="478"/>
          <ac:spMkLst>
            <pc:docMk/>
            <pc:sldMk cId="3844679590" sldId="295"/>
            <ac:spMk id="26" creationId="{BBC33762-5AE3-AA56-CAC1-51D63C0B0B18}"/>
          </ac:spMkLst>
        </pc:spChg>
        <pc:spChg chg="del">
          <ac:chgData name="Matt Eland" userId="e32ac2ba70895f20" providerId="LiveId" clId="{F6BA0C18-2857-43D0-B325-E326C7A7DBC4}" dt="2024-05-09T03:23:06.103" v="539" actId="478"/>
          <ac:spMkLst>
            <pc:docMk/>
            <pc:sldMk cId="3844679590" sldId="295"/>
            <ac:spMk id="27" creationId="{75DF00AB-6365-3EB5-23AF-5ED022896D38}"/>
          </ac:spMkLst>
        </pc:spChg>
        <pc:grpChg chg="mod">
          <ac:chgData name="Matt Eland" userId="e32ac2ba70895f20" providerId="LiveId" clId="{F6BA0C18-2857-43D0-B325-E326C7A7DBC4}" dt="2024-05-09T03:27:23.665" v="599" actId="1076"/>
          <ac:grpSpMkLst>
            <pc:docMk/>
            <pc:sldMk cId="3844679590" sldId="295"/>
            <ac:grpSpMk id="14" creationId="{A7D0B80B-B1D8-14FF-2CB2-9B93BCCC69E3}"/>
          </ac:grpSpMkLst>
        </pc:grpChg>
        <pc:grpChg chg="mod">
          <ac:chgData name="Matt Eland" userId="e32ac2ba70895f20" providerId="LiveId" clId="{F6BA0C18-2857-43D0-B325-E326C7A7DBC4}" dt="2024-05-09T03:27:23.665" v="599" actId="1076"/>
          <ac:grpSpMkLst>
            <pc:docMk/>
            <pc:sldMk cId="3844679590" sldId="295"/>
            <ac:grpSpMk id="17" creationId="{A06547BA-1284-53CD-FFFD-45CE058D80F7}"/>
          </ac:grpSpMkLst>
        </pc:grpChg>
        <pc:picChg chg="mod">
          <ac:chgData name="Matt Eland" userId="e32ac2ba70895f20" providerId="LiveId" clId="{F6BA0C18-2857-43D0-B325-E326C7A7DBC4}" dt="2024-05-09T03:27:23.665" v="599" actId="1076"/>
          <ac:picMkLst>
            <pc:docMk/>
            <pc:sldMk cId="3844679590" sldId="295"/>
            <ac:picMk id="4" creationId="{0C17940D-9241-DA22-FE95-F56E318066E1}"/>
          </ac:picMkLst>
        </pc:picChg>
        <pc:picChg chg="mod">
          <ac:chgData name="Matt Eland" userId="e32ac2ba70895f20" providerId="LiveId" clId="{F6BA0C18-2857-43D0-B325-E326C7A7DBC4}" dt="2024-05-09T03:27:23.665" v="599" actId="1076"/>
          <ac:picMkLst>
            <pc:docMk/>
            <pc:sldMk cId="3844679590" sldId="295"/>
            <ac:picMk id="5" creationId="{23696739-017B-5CE3-EBEE-4F0C9EF8A463}"/>
          </ac:picMkLst>
        </pc:picChg>
        <pc:picChg chg="mod">
          <ac:chgData name="Matt Eland" userId="e32ac2ba70895f20" providerId="LiveId" clId="{F6BA0C18-2857-43D0-B325-E326C7A7DBC4}" dt="2024-05-09T03:27:23.665" v="599" actId="1076"/>
          <ac:picMkLst>
            <pc:docMk/>
            <pc:sldMk cId="3844679590" sldId="295"/>
            <ac:picMk id="6" creationId="{967257EE-5C9B-1B55-2B2C-00BAE0A1248E}"/>
          </ac:picMkLst>
        </pc:picChg>
        <pc:picChg chg="mod">
          <ac:chgData name="Matt Eland" userId="e32ac2ba70895f20" providerId="LiveId" clId="{F6BA0C18-2857-43D0-B325-E326C7A7DBC4}" dt="2024-05-09T03:27:23.665" v="599" actId="1076"/>
          <ac:picMkLst>
            <pc:docMk/>
            <pc:sldMk cId="3844679590" sldId="295"/>
            <ac:picMk id="7" creationId="{6CCBF4C3-FAAC-E2E5-C002-FD205DD38DE8}"/>
          </ac:picMkLst>
        </pc:picChg>
        <pc:picChg chg="mod ord">
          <ac:chgData name="Matt Eland" userId="e32ac2ba70895f20" providerId="LiveId" clId="{F6BA0C18-2857-43D0-B325-E326C7A7DBC4}" dt="2024-05-09T03:27:23.665" v="599" actId="1076"/>
          <ac:picMkLst>
            <pc:docMk/>
            <pc:sldMk cId="3844679590" sldId="295"/>
            <ac:picMk id="13" creationId="{57B45C58-1F55-63C8-D71D-3CFE61A94EF8}"/>
          </ac:picMkLst>
        </pc:picChg>
        <pc:picChg chg="mod">
          <ac:chgData name="Matt Eland" userId="e32ac2ba70895f20" providerId="LiveId" clId="{F6BA0C18-2857-43D0-B325-E326C7A7DBC4}" dt="2024-05-09T03:27:23.665" v="599" actId="1076"/>
          <ac:picMkLst>
            <pc:docMk/>
            <pc:sldMk cId="3844679590" sldId="295"/>
            <ac:picMk id="15" creationId="{C9B30172-E6DF-CC23-2EC8-E6A100022EBF}"/>
          </ac:picMkLst>
        </pc:picChg>
        <pc:picChg chg="mod">
          <ac:chgData name="Matt Eland" userId="e32ac2ba70895f20" providerId="LiveId" clId="{F6BA0C18-2857-43D0-B325-E326C7A7DBC4}" dt="2024-05-09T03:27:23.665" v="599" actId="1076"/>
          <ac:picMkLst>
            <pc:docMk/>
            <pc:sldMk cId="3844679590" sldId="295"/>
            <ac:picMk id="20" creationId="{A94189C0-7493-82F7-671F-8ACB36A85AC8}"/>
          </ac:picMkLst>
        </pc:picChg>
        <pc:picChg chg="add mod">
          <ac:chgData name="Matt Eland" userId="e32ac2ba70895f20" providerId="LiveId" clId="{F6BA0C18-2857-43D0-B325-E326C7A7DBC4}" dt="2024-05-09T03:27:23.665" v="599" actId="1076"/>
          <ac:picMkLst>
            <pc:docMk/>
            <pc:sldMk cId="3844679590" sldId="295"/>
            <ac:picMk id="38" creationId="{5B850BB7-42D1-4F1E-F3C2-840B22266A3E}"/>
          </ac:picMkLst>
        </pc:picChg>
        <pc:cxnChg chg="mod">
          <ac:chgData name="Matt Eland" userId="e32ac2ba70895f20" providerId="LiveId" clId="{F6BA0C18-2857-43D0-B325-E326C7A7DBC4}" dt="2024-05-09T03:27:23.665" v="599" actId="1076"/>
          <ac:cxnSpMkLst>
            <pc:docMk/>
            <pc:sldMk cId="3844679590" sldId="295"/>
            <ac:cxnSpMk id="3" creationId="{E960CBD8-C6EE-373E-E280-1FFA45D1FEB4}"/>
          </ac:cxnSpMkLst>
        </pc:cxnChg>
        <pc:cxnChg chg="mod">
          <ac:chgData name="Matt Eland" userId="e32ac2ba70895f20" providerId="LiveId" clId="{F6BA0C18-2857-43D0-B325-E326C7A7DBC4}" dt="2024-05-09T03:27:23.665" v="599" actId="1076"/>
          <ac:cxnSpMkLst>
            <pc:docMk/>
            <pc:sldMk cId="3844679590" sldId="295"/>
            <ac:cxnSpMk id="8" creationId="{966D6EDA-888B-DFAE-CAF8-CBA8E303E496}"/>
          </ac:cxnSpMkLst>
        </pc:cxnChg>
        <pc:cxnChg chg="mod">
          <ac:chgData name="Matt Eland" userId="e32ac2ba70895f20" providerId="LiveId" clId="{F6BA0C18-2857-43D0-B325-E326C7A7DBC4}" dt="2024-05-09T03:27:23.665" v="599" actId="1076"/>
          <ac:cxnSpMkLst>
            <pc:docMk/>
            <pc:sldMk cId="3844679590" sldId="295"/>
            <ac:cxnSpMk id="9" creationId="{93608E8F-8D00-A603-1CA0-260DF9659C43}"/>
          </ac:cxnSpMkLst>
        </pc:cxnChg>
        <pc:cxnChg chg="mod">
          <ac:chgData name="Matt Eland" userId="e32ac2ba70895f20" providerId="LiveId" clId="{F6BA0C18-2857-43D0-B325-E326C7A7DBC4}" dt="2024-05-09T03:27:23.665" v="599" actId="1076"/>
          <ac:cxnSpMkLst>
            <pc:docMk/>
            <pc:sldMk cId="3844679590" sldId="295"/>
            <ac:cxnSpMk id="12" creationId="{BB855754-B0AE-85B9-242C-688C3DAA7BFC}"/>
          </ac:cxnSpMkLst>
        </pc:cxnChg>
        <pc:cxnChg chg="mod">
          <ac:chgData name="Matt Eland" userId="e32ac2ba70895f20" providerId="LiveId" clId="{F6BA0C18-2857-43D0-B325-E326C7A7DBC4}" dt="2024-05-09T03:27:23.665" v="599" actId="1076"/>
          <ac:cxnSpMkLst>
            <pc:docMk/>
            <pc:sldMk cId="3844679590" sldId="295"/>
            <ac:cxnSpMk id="16" creationId="{73D07CFB-4631-822E-785F-FA5074CF3EAD}"/>
          </ac:cxnSpMkLst>
        </pc:cxnChg>
        <pc:cxnChg chg="mod">
          <ac:chgData name="Matt Eland" userId="e32ac2ba70895f20" providerId="LiveId" clId="{F6BA0C18-2857-43D0-B325-E326C7A7DBC4}" dt="2024-05-09T03:27:23.665" v="599" actId="1076"/>
          <ac:cxnSpMkLst>
            <pc:docMk/>
            <pc:sldMk cId="3844679590" sldId="295"/>
            <ac:cxnSpMk id="21" creationId="{74908E9B-A25F-5505-C2EE-6D4178E4FB45}"/>
          </ac:cxnSpMkLst>
        </pc:cxnChg>
        <pc:cxnChg chg="add mod ord">
          <ac:chgData name="Matt Eland" userId="e32ac2ba70895f20" providerId="LiveId" clId="{F6BA0C18-2857-43D0-B325-E326C7A7DBC4}" dt="2024-05-09T03:27:23.665" v="599" actId="1076"/>
          <ac:cxnSpMkLst>
            <pc:docMk/>
            <pc:sldMk cId="3844679590" sldId="295"/>
            <ac:cxnSpMk id="31" creationId="{049881A2-CE56-665A-A9ED-5B8FA5AD0698}"/>
          </ac:cxnSpMkLst>
        </pc:cxnChg>
      </pc:sldChg>
      <pc:sldChg chg="addSp modSp add mod">
        <pc:chgData name="Matt Eland" userId="e32ac2ba70895f20" providerId="LiveId" clId="{F6BA0C18-2857-43D0-B325-E326C7A7DBC4}" dt="2024-05-09T03:26:44.933" v="596" actId="207"/>
        <pc:sldMkLst>
          <pc:docMk/>
          <pc:sldMk cId="3624912934" sldId="296"/>
        </pc:sldMkLst>
        <pc:spChg chg="add mod">
          <ac:chgData name="Matt Eland" userId="e32ac2ba70895f20" providerId="LiveId" clId="{F6BA0C18-2857-43D0-B325-E326C7A7DBC4}" dt="2024-05-09T03:26:44.933" v="596" actId="207"/>
          <ac:spMkLst>
            <pc:docMk/>
            <pc:sldMk cId="3624912934" sldId="296"/>
            <ac:spMk id="23" creationId="{94DB85DB-F064-237C-27AB-CBECC97D0278}"/>
          </ac:spMkLst>
        </pc:spChg>
        <pc:grpChg chg="mod">
          <ac:chgData name="Matt Eland" userId="e32ac2ba70895f20" providerId="LiveId" clId="{F6BA0C18-2857-43D0-B325-E326C7A7DBC4}" dt="2024-05-09T03:26:26.844" v="592" actId="1076"/>
          <ac:grpSpMkLst>
            <pc:docMk/>
            <pc:sldMk cId="3624912934" sldId="296"/>
            <ac:grpSpMk id="14" creationId="{A7D0B80B-B1D8-14FF-2CB2-9B93BCCC69E3}"/>
          </ac:grpSpMkLst>
        </pc:grpChg>
        <pc:grpChg chg="mod">
          <ac:chgData name="Matt Eland" userId="e32ac2ba70895f20" providerId="LiveId" clId="{F6BA0C18-2857-43D0-B325-E326C7A7DBC4}" dt="2024-05-09T03:26:26.844" v="592" actId="1076"/>
          <ac:grpSpMkLst>
            <pc:docMk/>
            <pc:sldMk cId="3624912934" sldId="296"/>
            <ac:grpSpMk id="17" creationId="{A06547BA-1284-53CD-FFFD-45CE058D80F7}"/>
          </ac:grpSpMkLst>
        </pc:grpChg>
        <pc:picChg chg="mod">
          <ac:chgData name="Matt Eland" userId="e32ac2ba70895f20" providerId="LiveId" clId="{F6BA0C18-2857-43D0-B325-E326C7A7DBC4}" dt="2024-05-09T03:26:26.844" v="592" actId="1076"/>
          <ac:picMkLst>
            <pc:docMk/>
            <pc:sldMk cId="3624912934" sldId="296"/>
            <ac:picMk id="4" creationId="{0C17940D-9241-DA22-FE95-F56E318066E1}"/>
          </ac:picMkLst>
        </pc:picChg>
        <pc:picChg chg="mod">
          <ac:chgData name="Matt Eland" userId="e32ac2ba70895f20" providerId="LiveId" clId="{F6BA0C18-2857-43D0-B325-E326C7A7DBC4}" dt="2024-05-09T03:26:26.844" v="592" actId="1076"/>
          <ac:picMkLst>
            <pc:docMk/>
            <pc:sldMk cId="3624912934" sldId="296"/>
            <ac:picMk id="5" creationId="{23696739-017B-5CE3-EBEE-4F0C9EF8A463}"/>
          </ac:picMkLst>
        </pc:picChg>
        <pc:picChg chg="mod">
          <ac:chgData name="Matt Eland" userId="e32ac2ba70895f20" providerId="LiveId" clId="{F6BA0C18-2857-43D0-B325-E326C7A7DBC4}" dt="2024-05-09T03:26:26.844" v="592" actId="1076"/>
          <ac:picMkLst>
            <pc:docMk/>
            <pc:sldMk cId="3624912934" sldId="296"/>
            <ac:picMk id="6" creationId="{967257EE-5C9B-1B55-2B2C-00BAE0A1248E}"/>
          </ac:picMkLst>
        </pc:picChg>
        <pc:picChg chg="mod">
          <ac:chgData name="Matt Eland" userId="e32ac2ba70895f20" providerId="LiveId" clId="{F6BA0C18-2857-43D0-B325-E326C7A7DBC4}" dt="2024-05-09T03:26:26.844" v="592" actId="1076"/>
          <ac:picMkLst>
            <pc:docMk/>
            <pc:sldMk cId="3624912934" sldId="296"/>
            <ac:picMk id="7" creationId="{6CCBF4C3-FAAC-E2E5-C002-FD205DD38DE8}"/>
          </ac:picMkLst>
        </pc:picChg>
        <pc:picChg chg="mod">
          <ac:chgData name="Matt Eland" userId="e32ac2ba70895f20" providerId="LiveId" clId="{F6BA0C18-2857-43D0-B325-E326C7A7DBC4}" dt="2024-05-09T03:26:26.844" v="592" actId="1076"/>
          <ac:picMkLst>
            <pc:docMk/>
            <pc:sldMk cId="3624912934" sldId="296"/>
            <ac:picMk id="13" creationId="{57B45C58-1F55-63C8-D71D-3CFE61A94EF8}"/>
          </ac:picMkLst>
        </pc:picChg>
        <pc:picChg chg="mod">
          <ac:chgData name="Matt Eland" userId="e32ac2ba70895f20" providerId="LiveId" clId="{F6BA0C18-2857-43D0-B325-E326C7A7DBC4}" dt="2024-05-09T03:26:26.844" v="592" actId="1076"/>
          <ac:picMkLst>
            <pc:docMk/>
            <pc:sldMk cId="3624912934" sldId="296"/>
            <ac:picMk id="15" creationId="{C9B30172-E6DF-CC23-2EC8-E6A100022EBF}"/>
          </ac:picMkLst>
        </pc:picChg>
        <pc:picChg chg="mod">
          <ac:chgData name="Matt Eland" userId="e32ac2ba70895f20" providerId="LiveId" clId="{F6BA0C18-2857-43D0-B325-E326C7A7DBC4}" dt="2024-05-09T03:26:26.844" v="592" actId="1076"/>
          <ac:picMkLst>
            <pc:docMk/>
            <pc:sldMk cId="3624912934" sldId="296"/>
            <ac:picMk id="20" creationId="{A94189C0-7493-82F7-671F-8ACB36A85AC8}"/>
          </ac:picMkLst>
        </pc:picChg>
        <pc:picChg chg="add mod">
          <ac:chgData name="Matt Eland" userId="e32ac2ba70895f20" providerId="LiveId" clId="{F6BA0C18-2857-43D0-B325-E326C7A7DBC4}" dt="2024-05-09T03:26:36.402" v="595" actId="208"/>
          <ac:picMkLst>
            <pc:docMk/>
            <pc:sldMk cId="3624912934" sldId="296"/>
            <ac:picMk id="22" creationId="{AC60C51A-6CC6-26D0-8247-9E3C526CBB93}"/>
          </ac:picMkLst>
        </pc:picChg>
        <pc:picChg chg="mod">
          <ac:chgData name="Matt Eland" userId="e32ac2ba70895f20" providerId="LiveId" clId="{F6BA0C18-2857-43D0-B325-E326C7A7DBC4}" dt="2024-05-09T03:26:26.844" v="592" actId="1076"/>
          <ac:picMkLst>
            <pc:docMk/>
            <pc:sldMk cId="3624912934" sldId="296"/>
            <ac:picMk id="38" creationId="{5B850BB7-42D1-4F1E-F3C2-840B22266A3E}"/>
          </ac:picMkLst>
        </pc:picChg>
        <pc:cxnChg chg="mod">
          <ac:chgData name="Matt Eland" userId="e32ac2ba70895f20" providerId="LiveId" clId="{F6BA0C18-2857-43D0-B325-E326C7A7DBC4}" dt="2024-05-09T03:26:26.844" v="592" actId="1076"/>
          <ac:cxnSpMkLst>
            <pc:docMk/>
            <pc:sldMk cId="3624912934" sldId="296"/>
            <ac:cxnSpMk id="3" creationId="{E960CBD8-C6EE-373E-E280-1FFA45D1FEB4}"/>
          </ac:cxnSpMkLst>
        </pc:cxnChg>
        <pc:cxnChg chg="mod">
          <ac:chgData name="Matt Eland" userId="e32ac2ba70895f20" providerId="LiveId" clId="{F6BA0C18-2857-43D0-B325-E326C7A7DBC4}" dt="2024-05-09T03:26:26.844" v="592" actId="1076"/>
          <ac:cxnSpMkLst>
            <pc:docMk/>
            <pc:sldMk cId="3624912934" sldId="296"/>
            <ac:cxnSpMk id="8" creationId="{966D6EDA-888B-DFAE-CAF8-CBA8E303E496}"/>
          </ac:cxnSpMkLst>
        </pc:cxnChg>
        <pc:cxnChg chg="mod">
          <ac:chgData name="Matt Eland" userId="e32ac2ba70895f20" providerId="LiveId" clId="{F6BA0C18-2857-43D0-B325-E326C7A7DBC4}" dt="2024-05-09T03:26:26.844" v="592" actId="1076"/>
          <ac:cxnSpMkLst>
            <pc:docMk/>
            <pc:sldMk cId="3624912934" sldId="296"/>
            <ac:cxnSpMk id="9" creationId="{93608E8F-8D00-A603-1CA0-260DF9659C43}"/>
          </ac:cxnSpMkLst>
        </pc:cxnChg>
        <pc:cxnChg chg="mod">
          <ac:chgData name="Matt Eland" userId="e32ac2ba70895f20" providerId="LiveId" clId="{F6BA0C18-2857-43D0-B325-E326C7A7DBC4}" dt="2024-05-09T03:26:26.844" v="592" actId="1076"/>
          <ac:cxnSpMkLst>
            <pc:docMk/>
            <pc:sldMk cId="3624912934" sldId="296"/>
            <ac:cxnSpMk id="12" creationId="{BB855754-B0AE-85B9-242C-688C3DAA7BFC}"/>
          </ac:cxnSpMkLst>
        </pc:cxnChg>
        <pc:cxnChg chg="mod">
          <ac:chgData name="Matt Eland" userId="e32ac2ba70895f20" providerId="LiveId" clId="{F6BA0C18-2857-43D0-B325-E326C7A7DBC4}" dt="2024-05-09T03:26:26.844" v="592" actId="1076"/>
          <ac:cxnSpMkLst>
            <pc:docMk/>
            <pc:sldMk cId="3624912934" sldId="296"/>
            <ac:cxnSpMk id="16" creationId="{73D07CFB-4631-822E-785F-FA5074CF3EAD}"/>
          </ac:cxnSpMkLst>
        </pc:cxnChg>
        <pc:cxnChg chg="mod">
          <ac:chgData name="Matt Eland" userId="e32ac2ba70895f20" providerId="LiveId" clId="{F6BA0C18-2857-43D0-B325-E326C7A7DBC4}" dt="2024-05-09T03:26:26.844" v="592" actId="1076"/>
          <ac:cxnSpMkLst>
            <pc:docMk/>
            <pc:sldMk cId="3624912934" sldId="296"/>
            <ac:cxnSpMk id="21" creationId="{74908E9B-A25F-5505-C2EE-6D4178E4FB45}"/>
          </ac:cxnSpMkLst>
        </pc:cxnChg>
        <pc:cxnChg chg="mod">
          <ac:chgData name="Matt Eland" userId="e32ac2ba70895f20" providerId="LiveId" clId="{F6BA0C18-2857-43D0-B325-E326C7A7DBC4}" dt="2024-05-09T03:26:26.844" v="592" actId="1076"/>
          <ac:cxnSpMkLst>
            <pc:docMk/>
            <pc:sldMk cId="3624912934" sldId="296"/>
            <ac:cxnSpMk id="31" creationId="{049881A2-CE56-665A-A9ED-5B8FA5AD0698}"/>
          </ac:cxnSpMkLst>
        </pc:cxnChg>
      </pc:sldChg>
      <pc:sldChg chg="addSp modSp add mod">
        <pc:chgData name="Matt Eland" userId="e32ac2ba70895f20" providerId="LiveId" clId="{F6BA0C18-2857-43D0-B325-E326C7A7DBC4}" dt="2024-05-09T03:47:50.014" v="805" actId="20577"/>
        <pc:sldMkLst>
          <pc:docMk/>
          <pc:sldMk cId="2935228873" sldId="297"/>
        </pc:sldMkLst>
        <pc:spChg chg="mod">
          <ac:chgData name="Matt Eland" userId="e32ac2ba70895f20" providerId="LiveId" clId="{F6BA0C18-2857-43D0-B325-E326C7A7DBC4}" dt="2024-05-09T03:28:24.369" v="621" actId="1076"/>
          <ac:spMkLst>
            <pc:docMk/>
            <pc:sldMk cId="2935228873" sldId="297"/>
            <ac:spMk id="23" creationId="{94DB85DB-F064-237C-27AB-CBECC97D0278}"/>
          </ac:spMkLst>
        </pc:spChg>
        <pc:spChg chg="add mod">
          <ac:chgData name="Matt Eland" userId="e32ac2ba70895f20" providerId="LiveId" clId="{F6BA0C18-2857-43D0-B325-E326C7A7DBC4}" dt="2024-05-09T03:47:50.014" v="805" actId="20577"/>
          <ac:spMkLst>
            <pc:docMk/>
            <pc:sldMk cId="2935228873" sldId="297"/>
            <ac:spMk id="25" creationId="{57B86DDB-34B0-0705-D14E-E5C330E9E5AE}"/>
          </ac:spMkLst>
        </pc:spChg>
        <pc:spChg chg="add mod">
          <ac:chgData name="Matt Eland" userId="e32ac2ba70895f20" providerId="LiveId" clId="{F6BA0C18-2857-43D0-B325-E326C7A7DBC4}" dt="2024-05-09T03:29:29.082" v="653" actId="14100"/>
          <ac:spMkLst>
            <pc:docMk/>
            <pc:sldMk cId="2935228873" sldId="297"/>
            <ac:spMk id="29" creationId="{AD296793-A916-9EA9-0385-7C9679289B48}"/>
          </ac:spMkLst>
        </pc:spChg>
        <pc:spChg chg="add mod">
          <ac:chgData name="Matt Eland" userId="e32ac2ba70895f20" providerId="LiveId" clId="{F6BA0C18-2857-43D0-B325-E326C7A7DBC4}" dt="2024-05-09T03:30:04.582" v="693" actId="1076"/>
          <ac:spMkLst>
            <pc:docMk/>
            <pc:sldMk cId="2935228873" sldId="297"/>
            <ac:spMk id="30" creationId="{AF345F31-609C-E0EE-BC3C-C8A9F13F88E3}"/>
          </ac:spMkLst>
        </pc:spChg>
        <pc:spChg chg="add mod">
          <ac:chgData name="Matt Eland" userId="e32ac2ba70895f20" providerId="LiveId" clId="{F6BA0C18-2857-43D0-B325-E326C7A7DBC4}" dt="2024-05-09T03:29:53.190" v="692" actId="1076"/>
          <ac:spMkLst>
            <pc:docMk/>
            <pc:sldMk cId="2935228873" sldId="297"/>
            <ac:spMk id="32" creationId="{6974D04E-E4DB-312C-D1FA-4FD8D55D175C}"/>
          </ac:spMkLst>
        </pc:spChg>
        <pc:spChg chg="add mod">
          <ac:chgData name="Matt Eland" userId="e32ac2ba70895f20" providerId="LiveId" clId="{F6BA0C18-2857-43D0-B325-E326C7A7DBC4}" dt="2024-05-09T03:31:14.740" v="726" actId="122"/>
          <ac:spMkLst>
            <pc:docMk/>
            <pc:sldMk cId="2935228873" sldId="297"/>
            <ac:spMk id="35" creationId="{2088E18B-EC8F-AD92-8757-B2BF0C1E7520}"/>
          </ac:spMkLst>
        </pc:spChg>
        <pc:grpChg chg="mod">
          <ac:chgData name="Matt Eland" userId="e32ac2ba70895f20" providerId="LiveId" clId="{F6BA0C18-2857-43D0-B325-E326C7A7DBC4}" dt="2024-05-09T03:28:24.369" v="621" actId="1076"/>
          <ac:grpSpMkLst>
            <pc:docMk/>
            <pc:sldMk cId="2935228873" sldId="297"/>
            <ac:grpSpMk id="14" creationId="{A7D0B80B-B1D8-14FF-2CB2-9B93BCCC69E3}"/>
          </ac:grpSpMkLst>
        </pc:grpChg>
        <pc:grpChg chg="mod">
          <ac:chgData name="Matt Eland" userId="e32ac2ba70895f20" providerId="LiveId" clId="{F6BA0C18-2857-43D0-B325-E326C7A7DBC4}" dt="2024-05-09T03:28:24.369" v="621" actId="1076"/>
          <ac:grpSpMkLst>
            <pc:docMk/>
            <pc:sldMk cId="2935228873" sldId="297"/>
            <ac:grpSpMk id="17" creationId="{A06547BA-1284-53CD-FFFD-45CE058D80F7}"/>
          </ac:grpSpMkLst>
        </pc:grpChg>
        <pc:picChg chg="mod">
          <ac:chgData name="Matt Eland" userId="e32ac2ba70895f20" providerId="LiveId" clId="{F6BA0C18-2857-43D0-B325-E326C7A7DBC4}" dt="2024-05-09T03:28:24.369" v="621" actId="1076"/>
          <ac:picMkLst>
            <pc:docMk/>
            <pc:sldMk cId="2935228873" sldId="297"/>
            <ac:picMk id="4" creationId="{0C17940D-9241-DA22-FE95-F56E318066E1}"/>
          </ac:picMkLst>
        </pc:picChg>
        <pc:picChg chg="mod">
          <ac:chgData name="Matt Eland" userId="e32ac2ba70895f20" providerId="LiveId" clId="{F6BA0C18-2857-43D0-B325-E326C7A7DBC4}" dt="2024-05-09T03:28:24.369" v="621" actId="1076"/>
          <ac:picMkLst>
            <pc:docMk/>
            <pc:sldMk cId="2935228873" sldId="297"/>
            <ac:picMk id="5" creationId="{23696739-017B-5CE3-EBEE-4F0C9EF8A463}"/>
          </ac:picMkLst>
        </pc:picChg>
        <pc:picChg chg="mod">
          <ac:chgData name="Matt Eland" userId="e32ac2ba70895f20" providerId="LiveId" clId="{F6BA0C18-2857-43D0-B325-E326C7A7DBC4}" dt="2024-05-09T03:28:24.369" v="621" actId="1076"/>
          <ac:picMkLst>
            <pc:docMk/>
            <pc:sldMk cId="2935228873" sldId="297"/>
            <ac:picMk id="6" creationId="{967257EE-5C9B-1B55-2B2C-00BAE0A1248E}"/>
          </ac:picMkLst>
        </pc:picChg>
        <pc:picChg chg="mod">
          <ac:chgData name="Matt Eland" userId="e32ac2ba70895f20" providerId="LiveId" clId="{F6BA0C18-2857-43D0-B325-E326C7A7DBC4}" dt="2024-05-09T03:28:24.369" v="621" actId="1076"/>
          <ac:picMkLst>
            <pc:docMk/>
            <pc:sldMk cId="2935228873" sldId="297"/>
            <ac:picMk id="7" creationId="{6CCBF4C3-FAAC-E2E5-C002-FD205DD38DE8}"/>
          </ac:picMkLst>
        </pc:picChg>
        <pc:picChg chg="mod">
          <ac:chgData name="Matt Eland" userId="e32ac2ba70895f20" providerId="LiveId" clId="{F6BA0C18-2857-43D0-B325-E326C7A7DBC4}" dt="2024-05-09T03:28:24.369" v="621" actId="1076"/>
          <ac:picMkLst>
            <pc:docMk/>
            <pc:sldMk cId="2935228873" sldId="297"/>
            <ac:picMk id="13" creationId="{57B45C58-1F55-63C8-D71D-3CFE61A94EF8}"/>
          </ac:picMkLst>
        </pc:picChg>
        <pc:picChg chg="mod">
          <ac:chgData name="Matt Eland" userId="e32ac2ba70895f20" providerId="LiveId" clId="{F6BA0C18-2857-43D0-B325-E326C7A7DBC4}" dt="2024-05-09T03:28:24.369" v="621" actId="1076"/>
          <ac:picMkLst>
            <pc:docMk/>
            <pc:sldMk cId="2935228873" sldId="297"/>
            <ac:picMk id="15" creationId="{C9B30172-E6DF-CC23-2EC8-E6A100022EBF}"/>
          </ac:picMkLst>
        </pc:picChg>
        <pc:picChg chg="mod">
          <ac:chgData name="Matt Eland" userId="e32ac2ba70895f20" providerId="LiveId" clId="{F6BA0C18-2857-43D0-B325-E326C7A7DBC4}" dt="2024-05-09T03:28:24.369" v="621" actId="1076"/>
          <ac:picMkLst>
            <pc:docMk/>
            <pc:sldMk cId="2935228873" sldId="297"/>
            <ac:picMk id="20" creationId="{A94189C0-7493-82F7-671F-8ACB36A85AC8}"/>
          </ac:picMkLst>
        </pc:picChg>
        <pc:picChg chg="mod">
          <ac:chgData name="Matt Eland" userId="e32ac2ba70895f20" providerId="LiveId" clId="{F6BA0C18-2857-43D0-B325-E326C7A7DBC4}" dt="2024-05-09T03:28:24.369" v="621" actId="1076"/>
          <ac:picMkLst>
            <pc:docMk/>
            <pc:sldMk cId="2935228873" sldId="297"/>
            <ac:picMk id="22" creationId="{AC60C51A-6CC6-26D0-8247-9E3C526CBB93}"/>
          </ac:picMkLst>
        </pc:picChg>
        <pc:picChg chg="add mod">
          <ac:chgData name="Matt Eland" userId="e32ac2ba70895f20" providerId="LiveId" clId="{F6BA0C18-2857-43D0-B325-E326C7A7DBC4}" dt="2024-05-09T03:30:04.582" v="693" actId="1076"/>
          <ac:picMkLst>
            <pc:docMk/>
            <pc:sldMk cId="2935228873" sldId="297"/>
            <ac:picMk id="24" creationId="{453FC5EC-73AF-3269-C8A6-C75D3A27D1AF}"/>
          </ac:picMkLst>
        </pc:picChg>
        <pc:picChg chg="add mod">
          <ac:chgData name="Matt Eland" userId="e32ac2ba70895f20" providerId="LiveId" clId="{F6BA0C18-2857-43D0-B325-E326C7A7DBC4}" dt="2024-05-09T03:30:04.582" v="693" actId="1076"/>
          <ac:picMkLst>
            <pc:docMk/>
            <pc:sldMk cId="2935228873" sldId="297"/>
            <ac:picMk id="27" creationId="{958ECA75-EE84-0626-6CA7-8BB89E4179D9}"/>
          </ac:picMkLst>
        </pc:picChg>
        <pc:picChg chg="mod">
          <ac:chgData name="Matt Eland" userId="e32ac2ba70895f20" providerId="LiveId" clId="{F6BA0C18-2857-43D0-B325-E326C7A7DBC4}" dt="2024-05-09T03:28:24.369" v="621" actId="1076"/>
          <ac:picMkLst>
            <pc:docMk/>
            <pc:sldMk cId="2935228873" sldId="297"/>
            <ac:picMk id="38" creationId="{5B850BB7-42D1-4F1E-F3C2-840B22266A3E}"/>
          </ac:picMkLst>
        </pc:picChg>
        <pc:cxnChg chg="mod">
          <ac:chgData name="Matt Eland" userId="e32ac2ba70895f20" providerId="LiveId" clId="{F6BA0C18-2857-43D0-B325-E326C7A7DBC4}" dt="2024-05-09T03:28:24.369" v="621" actId="1076"/>
          <ac:cxnSpMkLst>
            <pc:docMk/>
            <pc:sldMk cId="2935228873" sldId="297"/>
            <ac:cxnSpMk id="3" creationId="{E960CBD8-C6EE-373E-E280-1FFA45D1FEB4}"/>
          </ac:cxnSpMkLst>
        </pc:cxnChg>
        <pc:cxnChg chg="mod">
          <ac:chgData name="Matt Eland" userId="e32ac2ba70895f20" providerId="LiveId" clId="{F6BA0C18-2857-43D0-B325-E326C7A7DBC4}" dt="2024-05-09T03:28:24.369" v="621" actId="1076"/>
          <ac:cxnSpMkLst>
            <pc:docMk/>
            <pc:sldMk cId="2935228873" sldId="297"/>
            <ac:cxnSpMk id="8" creationId="{966D6EDA-888B-DFAE-CAF8-CBA8E303E496}"/>
          </ac:cxnSpMkLst>
        </pc:cxnChg>
        <pc:cxnChg chg="mod">
          <ac:chgData name="Matt Eland" userId="e32ac2ba70895f20" providerId="LiveId" clId="{F6BA0C18-2857-43D0-B325-E326C7A7DBC4}" dt="2024-05-09T03:28:24.369" v="621" actId="1076"/>
          <ac:cxnSpMkLst>
            <pc:docMk/>
            <pc:sldMk cId="2935228873" sldId="297"/>
            <ac:cxnSpMk id="9" creationId="{93608E8F-8D00-A603-1CA0-260DF9659C43}"/>
          </ac:cxnSpMkLst>
        </pc:cxnChg>
        <pc:cxnChg chg="mod">
          <ac:chgData name="Matt Eland" userId="e32ac2ba70895f20" providerId="LiveId" clId="{F6BA0C18-2857-43D0-B325-E326C7A7DBC4}" dt="2024-05-09T03:28:24.369" v="621" actId="1076"/>
          <ac:cxnSpMkLst>
            <pc:docMk/>
            <pc:sldMk cId="2935228873" sldId="297"/>
            <ac:cxnSpMk id="12" creationId="{BB855754-B0AE-85B9-242C-688C3DAA7BFC}"/>
          </ac:cxnSpMkLst>
        </pc:cxnChg>
        <pc:cxnChg chg="mod">
          <ac:chgData name="Matt Eland" userId="e32ac2ba70895f20" providerId="LiveId" clId="{F6BA0C18-2857-43D0-B325-E326C7A7DBC4}" dt="2024-05-09T03:28:24.369" v="621" actId="1076"/>
          <ac:cxnSpMkLst>
            <pc:docMk/>
            <pc:sldMk cId="2935228873" sldId="297"/>
            <ac:cxnSpMk id="16" creationId="{73D07CFB-4631-822E-785F-FA5074CF3EAD}"/>
          </ac:cxnSpMkLst>
        </pc:cxnChg>
        <pc:cxnChg chg="mod">
          <ac:chgData name="Matt Eland" userId="e32ac2ba70895f20" providerId="LiveId" clId="{F6BA0C18-2857-43D0-B325-E326C7A7DBC4}" dt="2024-05-09T03:28:24.369" v="621" actId="1076"/>
          <ac:cxnSpMkLst>
            <pc:docMk/>
            <pc:sldMk cId="2935228873" sldId="297"/>
            <ac:cxnSpMk id="21" creationId="{74908E9B-A25F-5505-C2EE-6D4178E4FB45}"/>
          </ac:cxnSpMkLst>
        </pc:cxnChg>
        <pc:cxnChg chg="add mod">
          <ac:chgData name="Matt Eland" userId="e32ac2ba70895f20" providerId="LiveId" clId="{F6BA0C18-2857-43D0-B325-E326C7A7DBC4}" dt="2024-05-09T03:28:28.933" v="623" actId="1076"/>
          <ac:cxnSpMkLst>
            <pc:docMk/>
            <pc:sldMk cId="2935228873" sldId="297"/>
            <ac:cxnSpMk id="28" creationId="{6A956A2A-5E99-96CB-64A9-A06D652D1042}"/>
          </ac:cxnSpMkLst>
        </pc:cxnChg>
        <pc:cxnChg chg="mod">
          <ac:chgData name="Matt Eland" userId="e32ac2ba70895f20" providerId="LiveId" clId="{F6BA0C18-2857-43D0-B325-E326C7A7DBC4}" dt="2024-05-09T03:28:24.369" v="621" actId="1076"/>
          <ac:cxnSpMkLst>
            <pc:docMk/>
            <pc:sldMk cId="2935228873" sldId="297"/>
            <ac:cxnSpMk id="31" creationId="{049881A2-CE56-665A-A9ED-5B8FA5AD0698}"/>
          </ac:cxnSpMkLst>
        </pc:cxnChg>
        <pc:cxnChg chg="add mod">
          <ac:chgData name="Matt Eland" userId="e32ac2ba70895f20" providerId="LiveId" clId="{F6BA0C18-2857-43D0-B325-E326C7A7DBC4}" dt="2024-05-09T03:30:56.504" v="701" actId="14100"/>
          <ac:cxnSpMkLst>
            <pc:docMk/>
            <pc:sldMk cId="2935228873" sldId="297"/>
            <ac:cxnSpMk id="33" creationId="{6A7E5D8D-8955-97CC-F6C7-05691AC3C20B}"/>
          </ac:cxnSpMkLst>
        </pc:cxnChg>
      </pc:sldChg>
      <pc:sldChg chg="addSp modSp add del">
        <pc:chgData name="Matt Eland" userId="e32ac2ba70895f20" providerId="LiveId" clId="{F6BA0C18-2857-43D0-B325-E326C7A7DBC4}" dt="2024-05-09T03:32:29.875" v="778" actId="47"/>
        <pc:sldMkLst>
          <pc:docMk/>
          <pc:sldMk cId="4116148639" sldId="298"/>
        </pc:sldMkLst>
        <pc:picChg chg="add mod">
          <ac:chgData name="Matt Eland" userId="e32ac2ba70895f20" providerId="LiveId" clId="{F6BA0C18-2857-43D0-B325-E326C7A7DBC4}" dt="2024-05-09T03:31:55.490" v="768" actId="1076"/>
          <ac:picMkLst>
            <pc:docMk/>
            <pc:sldMk cId="4116148639" sldId="298"/>
            <ac:picMk id="21506" creationId="{064D5F98-F4E1-34B4-E663-E520C3E6E64D}"/>
          </ac:picMkLst>
        </pc:picChg>
      </pc:sldChg>
      <pc:sldChg chg="addSp modSp add mod">
        <pc:chgData name="Matt Eland" userId="e32ac2ba70895f20" providerId="LiveId" clId="{F6BA0C18-2857-43D0-B325-E326C7A7DBC4}" dt="2024-05-09T03:47:53.982" v="813" actId="20577"/>
        <pc:sldMkLst>
          <pc:docMk/>
          <pc:sldMk cId="4191794913" sldId="299"/>
        </pc:sldMkLst>
        <pc:spChg chg="mod">
          <ac:chgData name="Matt Eland" userId="e32ac2ba70895f20" providerId="LiveId" clId="{F6BA0C18-2857-43D0-B325-E326C7A7DBC4}" dt="2024-05-09T03:47:53.982" v="813" actId="20577"/>
          <ac:spMkLst>
            <pc:docMk/>
            <pc:sldMk cId="4191794913" sldId="299"/>
            <ac:spMk id="25" creationId="{57B86DDB-34B0-0705-D14E-E5C330E9E5AE}"/>
          </ac:spMkLst>
        </pc:spChg>
        <pc:spChg chg="mod">
          <ac:chgData name="Matt Eland" userId="e32ac2ba70895f20" providerId="LiveId" clId="{F6BA0C18-2857-43D0-B325-E326C7A7DBC4}" dt="2024-05-09T03:31:48.310" v="766" actId="164"/>
          <ac:spMkLst>
            <pc:docMk/>
            <pc:sldMk cId="4191794913" sldId="299"/>
            <ac:spMk id="29" creationId="{AD296793-A916-9EA9-0385-7C9679289B48}"/>
          </ac:spMkLst>
        </pc:spChg>
        <pc:spChg chg="mod">
          <ac:chgData name="Matt Eland" userId="e32ac2ba70895f20" providerId="LiveId" clId="{F6BA0C18-2857-43D0-B325-E326C7A7DBC4}" dt="2024-05-09T03:31:48.310" v="766" actId="164"/>
          <ac:spMkLst>
            <pc:docMk/>
            <pc:sldMk cId="4191794913" sldId="299"/>
            <ac:spMk id="30" creationId="{AF345F31-609C-E0EE-BC3C-C8A9F13F88E3}"/>
          </ac:spMkLst>
        </pc:spChg>
        <pc:spChg chg="mod">
          <ac:chgData name="Matt Eland" userId="e32ac2ba70895f20" providerId="LiveId" clId="{F6BA0C18-2857-43D0-B325-E326C7A7DBC4}" dt="2024-05-09T03:31:48.310" v="766" actId="164"/>
          <ac:spMkLst>
            <pc:docMk/>
            <pc:sldMk cId="4191794913" sldId="299"/>
            <ac:spMk id="32" creationId="{6974D04E-E4DB-312C-D1FA-4FD8D55D175C}"/>
          </ac:spMkLst>
        </pc:spChg>
        <pc:spChg chg="add mod">
          <ac:chgData name="Matt Eland" userId="e32ac2ba70895f20" providerId="LiveId" clId="{F6BA0C18-2857-43D0-B325-E326C7A7DBC4}" dt="2024-05-09T03:32:15.798" v="775" actId="14100"/>
          <ac:spMkLst>
            <pc:docMk/>
            <pc:sldMk cId="4191794913" sldId="299"/>
            <ac:spMk id="34" creationId="{070DDA83-E5D6-0A09-F45F-1EA756869C4D}"/>
          </ac:spMkLst>
        </pc:spChg>
        <pc:spChg chg="mod">
          <ac:chgData name="Matt Eland" userId="e32ac2ba70895f20" providerId="LiveId" clId="{F6BA0C18-2857-43D0-B325-E326C7A7DBC4}" dt="2024-05-09T03:31:48.310" v="766" actId="164"/>
          <ac:spMkLst>
            <pc:docMk/>
            <pc:sldMk cId="4191794913" sldId="299"/>
            <ac:spMk id="35" creationId="{2088E18B-EC8F-AD92-8757-B2BF0C1E7520}"/>
          </ac:spMkLst>
        </pc:spChg>
        <pc:grpChg chg="add mod">
          <ac:chgData name="Matt Eland" userId="e32ac2ba70895f20" providerId="LiveId" clId="{F6BA0C18-2857-43D0-B325-E326C7A7DBC4}" dt="2024-05-09T03:31:52.154" v="767" actId="1076"/>
          <ac:grpSpMkLst>
            <pc:docMk/>
            <pc:sldMk cId="4191794913" sldId="299"/>
            <ac:grpSpMk id="2" creationId="{7FBD1D8E-B019-B56A-77A8-F92A4836DAE1}"/>
          </ac:grpSpMkLst>
        </pc:grpChg>
        <pc:picChg chg="mod">
          <ac:chgData name="Matt Eland" userId="e32ac2ba70895f20" providerId="LiveId" clId="{F6BA0C18-2857-43D0-B325-E326C7A7DBC4}" dt="2024-05-09T03:31:48.310" v="766" actId="164"/>
          <ac:picMkLst>
            <pc:docMk/>
            <pc:sldMk cId="4191794913" sldId="299"/>
            <ac:picMk id="24" creationId="{453FC5EC-73AF-3269-C8A6-C75D3A27D1AF}"/>
          </ac:picMkLst>
        </pc:picChg>
        <pc:picChg chg="add mod">
          <ac:chgData name="Matt Eland" userId="e32ac2ba70895f20" providerId="LiveId" clId="{F6BA0C18-2857-43D0-B325-E326C7A7DBC4}" dt="2024-05-09T03:32:23.201" v="777" actId="1076"/>
          <ac:picMkLst>
            <pc:docMk/>
            <pc:sldMk cId="4191794913" sldId="299"/>
            <ac:picMk id="26" creationId="{0A77B6B0-B3F3-F530-C414-9CEF229FA438}"/>
          </ac:picMkLst>
        </pc:picChg>
        <pc:picChg chg="mod">
          <ac:chgData name="Matt Eland" userId="e32ac2ba70895f20" providerId="LiveId" clId="{F6BA0C18-2857-43D0-B325-E326C7A7DBC4}" dt="2024-05-09T03:31:48.310" v="766" actId="164"/>
          <ac:picMkLst>
            <pc:docMk/>
            <pc:sldMk cId="4191794913" sldId="299"/>
            <ac:picMk id="27" creationId="{958ECA75-EE84-0626-6CA7-8BB89E4179D9}"/>
          </ac:picMkLst>
        </pc:picChg>
        <pc:cxnChg chg="mod">
          <ac:chgData name="Matt Eland" userId="e32ac2ba70895f20" providerId="LiveId" clId="{F6BA0C18-2857-43D0-B325-E326C7A7DBC4}" dt="2024-05-09T03:31:48.310" v="766" actId="164"/>
          <ac:cxnSpMkLst>
            <pc:docMk/>
            <pc:sldMk cId="4191794913" sldId="299"/>
            <ac:cxnSpMk id="33" creationId="{6A7E5D8D-8955-97CC-F6C7-05691AC3C20B}"/>
          </ac:cxnSpMkLst>
        </pc:cxnChg>
      </pc:sldChg>
      <pc:sldChg chg="modSp add mod ord">
        <pc:chgData name="Matt Eland" userId="e32ac2ba70895f20" providerId="LiveId" clId="{F6BA0C18-2857-43D0-B325-E326C7A7DBC4}" dt="2024-05-09T03:33:06.313" v="797" actId="1076"/>
        <pc:sldMkLst>
          <pc:docMk/>
          <pc:sldMk cId="4113442691" sldId="300"/>
        </pc:sldMkLst>
        <pc:spChg chg="mod">
          <ac:chgData name="Matt Eland" userId="e32ac2ba70895f20" providerId="LiveId" clId="{F6BA0C18-2857-43D0-B325-E326C7A7DBC4}" dt="2024-05-09T03:33:06.313" v="797" actId="1076"/>
          <ac:spMkLst>
            <pc:docMk/>
            <pc:sldMk cId="4113442691" sldId="300"/>
            <ac:spMk id="2" creationId="{6D16E3DC-A2BD-7E92-BDC1-9EE90D44037F}"/>
          </ac:spMkLst>
        </pc:spChg>
      </pc:sldChg>
      <pc:sldChg chg="addSp delSp modSp new mod setBg">
        <pc:chgData name="Matt Eland" userId="e32ac2ba70895f20" providerId="LiveId" clId="{F6BA0C18-2857-43D0-B325-E326C7A7DBC4}" dt="2024-05-11T06:15:28.176" v="908" actId="20577"/>
        <pc:sldMkLst>
          <pc:docMk/>
          <pc:sldMk cId="1560236121" sldId="301"/>
        </pc:sldMkLst>
        <pc:spChg chg="mod">
          <ac:chgData name="Matt Eland" userId="e32ac2ba70895f20" providerId="LiveId" clId="{F6BA0C18-2857-43D0-B325-E326C7A7DBC4}" dt="2024-05-11T06:14:41.110" v="866" actId="1076"/>
          <ac:spMkLst>
            <pc:docMk/>
            <pc:sldMk cId="1560236121" sldId="301"/>
            <ac:spMk id="2" creationId="{2F498C6D-0ADB-C480-1EFA-CFFEF283E878}"/>
          </ac:spMkLst>
        </pc:spChg>
        <pc:spChg chg="mod">
          <ac:chgData name="Matt Eland" userId="e32ac2ba70895f20" providerId="LiveId" clId="{F6BA0C18-2857-43D0-B325-E326C7A7DBC4}" dt="2024-05-11T06:15:28.176" v="908" actId="20577"/>
          <ac:spMkLst>
            <pc:docMk/>
            <pc:sldMk cId="1560236121" sldId="301"/>
            <ac:spMk id="3" creationId="{24C08210-4B83-884D-EC33-87D38A3BA962}"/>
          </ac:spMkLst>
        </pc:spChg>
        <pc:spChg chg="add del">
          <ac:chgData name="Matt Eland" userId="e32ac2ba70895f20" providerId="LiveId" clId="{F6BA0C18-2857-43D0-B325-E326C7A7DBC4}" dt="2024-05-11T06:13:45.193" v="850" actId="26606"/>
          <ac:spMkLst>
            <pc:docMk/>
            <pc:sldMk cId="1560236121" sldId="301"/>
            <ac:spMk id="9" creationId="{C0763A76-9F1C-4FC5-82B7-DD475DA461B2}"/>
          </ac:spMkLst>
        </pc:spChg>
        <pc:spChg chg="add del">
          <ac:chgData name="Matt Eland" userId="e32ac2ba70895f20" providerId="LiveId" clId="{F6BA0C18-2857-43D0-B325-E326C7A7DBC4}" dt="2024-05-11T06:13:45.193" v="850" actId="26606"/>
          <ac:spMkLst>
            <pc:docMk/>
            <pc:sldMk cId="1560236121" sldId="301"/>
            <ac:spMk id="11" creationId="{E81BF4F6-F2CF-4984-9D14-D6966D92F99F}"/>
          </ac:spMkLst>
        </pc:spChg>
        <pc:spChg chg="add del">
          <ac:chgData name="Matt Eland" userId="e32ac2ba70895f20" providerId="LiveId" clId="{F6BA0C18-2857-43D0-B325-E326C7A7DBC4}" dt="2024-05-11T06:13:45.189" v="849" actId="26606"/>
          <ac:spMkLst>
            <pc:docMk/>
            <pc:sldMk cId="1560236121" sldId="301"/>
            <ac:spMk id="1031" creationId="{C0763A76-9F1C-4FC5-82B7-DD475DA461B2}"/>
          </ac:spMkLst>
        </pc:spChg>
        <pc:spChg chg="add del">
          <ac:chgData name="Matt Eland" userId="e32ac2ba70895f20" providerId="LiveId" clId="{F6BA0C18-2857-43D0-B325-E326C7A7DBC4}" dt="2024-05-11T06:13:45.189" v="849" actId="26606"/>
          <ac:spMkLst>
            <pc:docMk/>
            <pc:sldMk cId="1560236121" sldId="301"/>
            <ac:spMk id="1033" creationId="{E81BF4F6-F2CF-4984-9D14-D6966D92F99F}"/>
          </ac:spMkLst>
        </pc:spChg>
        <pc:spChg chg="add">
          <ac:chgData name="Matt Eland" userId="e32ac2ba70895f20" providerId="LiveId" clId="{F6BA0C18-2857-43D0-B325-E326C7A7DBC4}" dt="2024-05-11T06:13:45.193" v="850" actId="26606"/>
          <ac:spMkLst>
            <pc:docMk/>
            <pc:sldMk cId="1560236121" sldId="301"/>
            <ac:spMk id="1035" creationId="{D009D6D5-DAC2-4A8B-A17A-E206B9012D09}"/>
          </ac:spMkLst>
        </pc:spChg>
        <pc:picChg chg="add del">
          <ac:chgData name="Matt Eland" userId="e32ac2ba70895f20" providerId="LiveId" clId="{F6BA0C18-2857-43D0-B325-E326C7A7DBC4}" dt="2024-05-11T06:13:40.452" v="846" actId="478"/>
          <ac:picMkLst>
            <pc:docMk/>
            <pc:sldMk cId="1560236121" sldId="301"/>
            <ac:picMk id="5" creationId="{8013E57A-54A5-6303-0AE2-E18A0EDCE01B}"/>
          </ac:picMkLst>
        </pc:picChg>
        <pc:picChg chg="add mod">
          <ac:chgData name="Matt Eland" userId="e32ac2ba70895f20" providerId="LiveId" clId="{F6BA0C18-2857-43D0-B325-E326C7A7DBC4}" dt="2024-05-11T06:13:45.193" v="850" actId="26606"/>
          <ac:picMkLst>
            <pc:docMk/>
            <pc:sldMk cId="1560236121" sldId="301"/>
            <ac:picMk id="1026" creationId="{DD6339B4-09CF-16D4-1D64-EF4B81C8CE0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287A-026E-3403-3895-C2669D0D3E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D4E316-C775-B721-464D-849FA223C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7687DE-FA61-EE05-C471-07C7497CC0BD}"/>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67BF8A89-A4C6-CB3D-6557-470FF3827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F8FE3-E8FC-1113-BBAE-D0BF0BAAEC83}"/>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375467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95D1-CCE8-2F5A-CD1D-99166D43B2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9FCF34-CBC9-8CDB-85D2-DE3B8DB3CC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7DE68-6340-7BCD-F2E8-D7012648C1D1}"/>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D530DAE8-165E-3545-B5D1-0FB82807F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7E2C9-7CDE-C367-FC5B-7AAAA8B3D9B7}"/>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3216832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B8563D-8130-9987-EFE5-2AEBF90A32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FB200E-A1C7-C8DB-B7B0-E45BBD5617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9CFC3-CC01-4C9A-B509-AA88A2AEA9BB}"/>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697C7053-BBF7-9951-8ECA-EEE04CDD5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3075B-6906-9065-6A56-9383CC7386A1}"/>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17194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BA09-D235-0628-53D2-B3FA03B5F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DA4F5-1800-1E24-C7C2-CC2E5100F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AC9F3-B7C1-3BBB-9264-9F8F1D011927}"/>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19089B74-C851-93D8-B310-C215733FC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6F881-E55E-569A-9649-08654CE6C051}"/>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3260307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3BC8-CCE7-B558-A63D-0F37E891E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BC3775-55E2-91AA-B708-2A3DFDC04E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A5059A-2C64-F3FD-2AE0-859A0AC83C69}"/>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5E1414D5-71F9-0A2E-CFD1-BA3F3D2DD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A8A62-335E-01DE-CE8B-B43C343FF946}"/>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1676209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201F-F375-CBC4-4300-601693D6A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11B44-E172-4D28-0E58-DC2A9ADBF8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F24CA1-1B56-9F79-2F79-3F04C60E8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E23367-5DFA-88C9-5F40-F67B25FFCF9A}"/>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6" name="Footer Placeholder 5">
            <a:extLst>
              <a:ext uri="{FF2B5EF4-FFF2-40B4-BE49-F238E27FC236}">
                <a16:creationId xmlns:a16="http://schemas.microsoft.com/office/drawing/2014/main" id="{E0E12AFD-A0C2-F2FF-8578-E616BBA13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6E351-1CEE-77AA-98DA-61E8D829F07C}"/>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215254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0CD6-13A0-9924-AE24-2CD46630C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98510A-9309-0FFE-106E-CD4CA06E31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158C28-68B1-FBDE-9B13-67A49BE7BA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DD4AC-C1D1-C336-5D09-167329A7AA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61F3F-DBE4-5C00-192F-8D2BCFBAD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B8B39-916E-A42F-91A6-5CB5CE71C6C7}"/>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8" name="Footer Placeholder 7">
            <a:extLst>
              <a:ext uri="{FF2B5EF4-FFF2-40B4-BE49-F238E27FC236}">
                <a16:creationId xmlns:a16="http://schemas.microsoft.com/office/drawing/2014/main" id="{B9DBCC9E-59F0-1394-5696-661F64EEF7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D4348B-139A-B604-39E9-BF0BAD119C7A}"/>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420928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4465-CDA9-43FA-BFC8-1EA91599CD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DABDA1-89A8-B7B7-D2D4-81A05B9BCFD9}"/>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4" name="Footer Placeholder 3">
            <a:extLst>
              <a:ext uri="{FF2B5EF4-FFF2-40B4-BE49-F238E27FC236}">
                <a16:creationId xmlns:a16="http://schemas.microsoft.com/office/drawing/2014/main" id="{E8C98E81-F18D-FC70-9760-ED001DCF8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2FAB2-29E9-CB7E-72D5-A9548938B3CA}"/>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391726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F5FCA-5F36-9369-8F9C-874F7FD73A92}"/>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3" name="Footer Placeholder 2">
            <a:extLst>
              <a:ext uri="{FF2B5EF4-FFF2-40B4-BE49-F238E27FC236}">
                <a16:creationId xmlns:a16="http://schemas.microsoft.com/office/drawing/2014/main" id="{47722069-0D86-F375-EF3C-56C909075C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CAD43A-DED1-B81F-38FF-94240C17DF25}"/>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198781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41FF-BABD-9792-A298-2B49BB978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CD2A4-F837-7063-70CA-1598B69E8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1DF7E1-BD39-90D8-7C0C-4AEA73AA3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B131B-03E0-01B4-D70A-7ECFD5BD9F90}"/>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6" name="Footer Placeholder 5">
            <a:extLst>
              <a:ext uri="{FF2B5EF4-FFF2-40B4-BE49-F238E27FC236}">
                <a16:creationId xmlns:a16="http://schemas.microsoft.com/office/drawing/2014/main" id="{68125863-6CEF-8DAD-DCF2-8F723C933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AB90B-B1E3-320D-8D1A-DD4DEF267CEE}"/>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368996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F6EB-EBAB-60B9-C9CB-8B6F6F0033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B77A01-D6B5-0AD0-5F70-AFD9917370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F5DB0-3FBD-121C-F8BA-22CEDA7CF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28578-A999-B953-5059-1D660169A601}"/>
              </a:ext>
            </a:extLst>
          </p:cNvPr>
          <p:cNvSpPr>
            <a:spLocks noGrp="1"/>
          </p:cNvSpPr>
          <p:nvPr>
            <p:ph type="dt" sz="half" idx="10"/>
          </p:nvPr>
        </p:nvSpPr>
        <p:spPr/>
        <p:txBody>
          <a:bodyPr/>
          <a:lstStyle/>
          <a:p>
            <a:fld id="{EDFFAC18-C971-400D-9337-E108F11634E8}" type="datetimeFigureOut">
              <a:rPr lang="en-US" smtClean="0"/>
              <a:t>5/10/2024</a:t>
            </a:fld>
            <a:endParaRPr lang="en-US"/>
          </a:p>
        </p:txBody>
      </p:sp>
      <p:sp>
        <p:nvSpPr>
          <p:cNvPr id="6" name="Footer Placeholder 5">
            <a:extLst>
              <a:ext uri="{FF2B5EF4-FFF2-40B4-BE49-F238E27FC236}">
                <a16:creationId xmlns:a16="http://schemas.microsoft.com/office/drawing/2014/main" id="{D7F50D04-0E93-7AE7-6116-90833A7C3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BC53E-6E14-3994-BB5C-7EBD2023CA4B}"/>
              </a:ext>
            </a:extLst>
          </p:cNvPr>
          <p:cNvSpPr>
            <a:spLocks noGrp="1"/>
          </p:cNvSpPr>
          <p:nvPr>
            <p:ph type="sldNum" sz="quarter" idx="12"/>
          </p:nvPr>
        </p:nvSpPr>
        <p:spPr/>
        <p:txBody>
          <a:bodyPr/>
          <a:lstStyle/>
          <a:p>
            <a:fld id="{E8AA2C4E-FE5E-4119-9EFD-9578670D8725}" type="slidenum">
              <a:rPr lang="en-US" smtClean="0"/>
              <a:t>‹#›</a:t>
            </a:fld>
            <a:endParaRPr lang="en-US"/>
          </a:p>
        </p:txBody>
      </p:sp>
    </p:spTree>
    <p:extLst>
      <p:ext uri="{BB962C8B-B14F-4D97-AF65-F5344CB8AC3E}">
        <p14:creationId xmlns:p14="http://schemas.microsoft.com/office/powerpoint/2010/main" val="270024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DB54A4-3B4D-5B90-7059-BBC665F7F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F8286B-AE5E-5E58-4DA2-B5092205C4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294C8-8971-D8F7-C62D-DD2B859EF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FFAC18-C971-400D-9337-E108F11634E8}" type="datetimeFigureOut">
              <a:rPr lang="en-US" smtClean="0"/>
              <a:t>5/10/2024</a:t>
            </a:fld>
            <a:endParaRPr lang="en-US"/>
          </a:p>
        </p:txBody>
      </p:sp>
      <p:sp>
        <p:nvSpPr>
          <p:cNvPr id="5" name="Footer Placeholder 4">
            <a:extLst>
              <a:ext uri="{FF2B5EF4-FFF2-40B4-BE49-F238E27FC236}">
                <a16:creationId xmlns:a16="http://schemas.microsoft.com/office/drawing/2014/main" id="{524C3E46-9A19-7139-D167-DA719C941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D3BF31-6A60-202A-349B-85E624D2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AA2C4E-FE5E-4119-9EFD-9578670D8725}" type="slidenum">
              <a:rPr lang="en-US" smtClean="0"/>
              <a:t>‹#›</a:t>
            </a:fld>
            <a:endParaRPr lang="en-US"/>
          </a:p>
        </p:txBody>
      </p:sp>
    </p:spTree>
    <p:extLst>
      <p:ext uri="{BB962C8B-B14F-4D97-AF65-F5344CB8AC3E}">
        <p14:creationId xmlns:p14="http://schemas.microsoft.com/office/powerpoint/2010/main" val="1025364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10" Type="http://schemas.openxmlformats.org/officeDocument/2006/relationships/image" Target="../media/image21.emf"/><Relationship Id="rId4" Type="http://schemas.openxmlformats.org/officeDocument/2006/relationships/image" Target="../media/image8.png"/><Relationship Id="rId9" Type="http://schemas.openxmlformats.org/officeDocument/2006/relationships/image" Target="../media/image12.emf"/></Relationships>
</file>

<file path=ppt/slides/_rels/slide2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2.emf"/><Relationship Id="rId5" Type="http://schemas.openxmlformats.org/officeDocument/2006/relationships/image" Target="../media/image9.svg"/><Relationship Id="rId10" Type="http://schemas.openxmlformats.org/officeDocument/2006/relationships/image" Target="../media/image21.emf"/><Relationship Id="rId4" Type="http://schemas.openxmlformats.org/officeDocument/2006/relationships/image" Target="../media/image8.png"/><Relationship Id="rId9"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12" Type="http://schemas.openxmlformats.org/officeDocument/2006/relationships/image" Target="../media/image2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2.emf"/><Relationship Id="rId5" Type="http://schemas.openxmlformats.org/officeDocument/2006/relationships/image" Target="../media/image9.svg"/><Relationship Id="rId10" Type="http://schemas.openxmlformats.org/officeDocument/2006/relationships/image" Target="../media/image21.emf"/><Relationship Id="rId4" Type="http://schemas.openxmlformats.org/officeDocument/2006/relationships/image" Target="../media/image8.png"/><Relationship Id="rId9"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9.emf"/><Relationship Id="rId3" Type="http://schemas.openxmlformats.org/officeDocument/2006/relationships/image" Target="../media/image3.emf"/><Relationship Id="rId7" Type="http://schemas.openxmlformats.org/officeDocument/2006/relationships/image" Target="../media/image6.svg"/><Relationship Id="rId12"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emf"/><Relationship Id="rId5" Type="http://schemas.openxmlformats.org/officeDocument/2006/relationships/image" Target="../media/image9.svg"/><Relationship Id="rId10" Type="http://schemas.openxmlformats.org/officeDocument/2006/relationships/image" Target="../media/image22.emf"/><Relationship Id="rId4" Type="http://schemas.openxmlformats.org/officeDocument/2006/relationships/image" Target="../media/image8.png"/><Relationship Id="rId9" Type="http://schemas.openxmlformats.org/officeDocument/2006/relationships/image" Target="../media/image21.emf"/></Relationships>
</file>

<file path=ppt/slides/_rels/slide35.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9.emf"/><Relationship Id="rId3" Type="http://schemas.openxmlformats.org/officeDocument/2006/relationships/image" Target="../media/image3.emf"/><Relationship Id="rId7" Type="http://schemas.openxmlformats.org/officeDocument/2006/relationships/image" Target="../media/image6.svg"/><Relationship Id="rId12"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emf"/><Relationship Id="rId5" Type="http://schemas.openxmlformats.org/officeDocument/2006/relationships/image" Target="../media/image9.svg"/><Relationship Id="rId15" Type="http://schemas.openxmlformats.org/officeDocument/2006/relationships/image" Target="../media/image31.svg"/><Relationship Id="rId10" Type="http://schemas.openxmlformats.org/officeDocument/2006/relationships/image" Target="../media/image22.emf"/><Relationship Id="rId4" Type="http://schemas.openxmlformats.org/officeDocument/2006/relationships/image" Target="../media/image8.png"/><Relationship Id="rId9" Type="http://schemas.openxmlformats.org/officeDocument/2006/relationships/image" Target="../media/image21.emf"/><Relationship Id="rId1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9.emf"/><Relationship Id="rId3" Type="http://schemas.openxmlformats.org/officeDocument/2006/relationships/image" Target="../media/image3.emf"/><Relationship Id="rId7" Type="http://schemas.openxmlformats.org/officeDocument/2006/relationships/image" Target="../media/image6.svg"/><Relationship Id="rId12" Type="http://schemas.openxmlformats.org/officeDocument/2006/relationships/image" Target="../media/image10.emf"/><Relationship Id="rId17" Type="http://schemas.openxmlformats.org/officeDocument/2006/relationships/image" Target="../media/image33.emf"/><Relationship Id="rId2" Type="http://schemas.openxmlformats.org/officeDocument/2006/relationships/image" Target="../media/image2.emf"/><Relationship Id="rId16" Type="http://schemas.openxmlformats.org/officeDocument/2006/relationships/image" Target="../media/image3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emf"/><Relationship Id="rId5" Type="http://schemas.openxmlformats.org/officeDocument/2006/relationships/image" Target="../media/image9.svg"/><Relationship Id="rId15" Type="http://schemas.openxmlformats.org/officeDocument/2006/relationships/image" Target="../media/image31.svg"/><Relationship Id="rId10" Type="http://schemas.openxmlformats.org/officeDocument/2006/relationships/image" Target="../media/image22.emf"/><Relationship Id="rId4" Type="http://schemas.openxmlformats.org/officeDocument/2006/relationships/image" Target="../media/image8.png"/><Relationship Id="rId9" Type="http://schemas.openxmlformats.org/officeDocument/2006/relationships/image" Target="../media/image21.emf"/><Relationship Id="rId14"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9.emf"/><Relationship Id="rId18" Type="http://schemas.openxmlformats.org/officeDocument/2006/relationships/image" Target="../media/image34.png"/><Relationship Id="rId3" Type="http://schemas.openxmlformats.org/officeDocument/2006/relationships/image" Target="../media/image3.emf"/><Relationship Id="rId7" Type="http://schemas.openxmlformats.org/officeDocument/2006/relationships/image" Target="../media/image6.svg"/><Relationship Id="rId12" Type="http://schemas.openxmlformats.org/officeDocument/2006/relationships/image" Target="../media/image10.emf"/><Relationship Id="rId17" Type="http://schemas.openxmlformats.org/officeDocument/2006/relationships/image" Target="../media/image33.emf"/><Relationship Id="rId2" Type="http://schemas.openxmlformats.org/officeDocument/2006/relationships/image" Target="../media/image2.emf"/><Relationship Id="rId16" Type="http://schemas.openxmlformats.org/officeDocument/2006/relationships/image" Target="../media/image32.em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emf"/><Relationship Id="rId5" Type="http://schemas.openxmlformats.org/officeDocument/2006/relationships/image" Target="../media/image9.svg"/><Relationship Id="rId15" Type="http://schemas.openxmlformats.org/officeDocument/2006/relationships/image" Target="../media/image31.svg"/><Relationship Id="rId10" Type="http://schemas.openxmlformats.org/officeDocument/2006/relationships/image" Target="../media/image22.emf"/><Relationship Id="rId4" Type="http://schemas.openxmlformats.org/officeDocument/2006/relationships/image" Target="../media/image8.png"/><Relationship Id="rId9" Type="http://schemas.openxmlformats.org/officeDocument/2006/relationships/image" Target="../media/image21.emf"/><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3.emf"/><Relationship Id="rId7" Type="http://schemas.openxmlformats.org/officeDocument/2006/relationships/image" Target="../media/image6.sv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DF88-F0C1-3BE9-F4AF-C86DCDF63AD7}"/>
              </a:ext>
            </a:extLst>
          </p:cNvPr>
          <p:cNvSpPr>
            <a:spLocks noGrp="1"/>
          </p:cNvSpPr>
          <p:nvPr>
            <p:ph type="ctrTitle"/>
          </p:nvPr>
        </p:nvSpPr>
        <p:spPr/>
        <p:txBody>
          <a:bodyPr/>
          <a:lstStyle/>
          <a:p>
            <a:r>
              <a:rPr lang="en-US" dirty="0" err="1"/>
              <a:t>Edjeovation</a:t>
            </a:r>
            <a:r>
              <a:rPr lang="en-US" dirty="0"/>
              <a:t> 2024</a:t>
            </a:r>
          </a:p>
        </p:txBody>
      </p:sp>
      <p:sp>
        <p:nvSpPr>
          <p:cNvPr id="3" name="Subtitle 2">
            <a:extLst>
              <a:ext uri="{FF2B5EF4-FFF2-40B4-BE49-F238E27FC236}">
                <a16:creationId xmlns:a16="http://schemas.microsoft.com/office/drawing/2014/main" id="{69E42000-9D5C-2059-2266-757A5A49F481}"/>
              </a:ext>
            </a:extLst>
          </p:cNvPr>
          <p:cNvSpPr>
            <a:spLocks noGrp="1"/>
          </p:cNvSpPr>
          <p:nvPr>
            <p:ph type="subTitle" idx="1"/>
          </p:nvPr>
        </p:nvSpPr>
        <p:spPr/>
        <p:txBody>
          <a:bodyPr/>
          <a:lstStyle/>
          <a:p>
            <a:r>
              <a:rPr lang="en-US" dirty="0"/>
              <a:t>Mocking Mirror</a:t>
            </a:r>
          </a:p>
        </p:txBody>
      </p:sp>
    </p:spTree>
    <p:extLst>
      <p:ext uri="{BB962C8B-B14F-4D97-AF65-F5344CB8AC3E}">
        <p14:creationId xmlns:p14="http://schemas.microsoft.com/office/powerpoint/2010/main" val="780440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A182C109-9E4C-3C96-8794-9411573CB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45" name="Rectangle 44">
              <a:extLst>
                <a:ext uri="{FF2B5EF4-FFF2-40B4-BE49-F238E27FC236}">
                  <a16:creationId xmlns:a16="http://schemas.microsoft.com/office/drawing/2014/main" id="{1C864660-C52B-BC40-9AE0-D900B4B6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FD81F2E-754B-ACB7-ECD1-E1DADAD07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B2A2591-0296-4CF4-E75F-51D7CB8E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78A07A2-FD92-5AD1-01EE-9D7AEAB88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a:extLst>
              <a:ext uri="{FF2B5EF4-FFF2-40B4-BE49-F238E27FC236}">
                <a16:creationId xmlns:a16="http://schemas.microsoft.com/office/drawing/2014/main" id="{561F67C3-64B1-AB22-2A4C-B2DE058D7421}"/>
              </a:ext>
            </a:extLst>
          </p:cNvPr>
          <p:cNvPicPr>
            <a:picLocks noChangeAspect="1"/>
          </p:cNvPicPr>
          <p:nvPr/>
        </p:nvPicPr>
        <p:blipFill>
          <a:blip r:embed="rId2"/>
          <a:stretch>
            <a:fillRect/>
          </a:stretch>
        </p:blipFill>
        <p:spPr>
          <a:xfrm>
            <a:off x="200025" y="1199928"/>
            <a:ext cx="11756872" cy="4458143"/>
          </a:xfrm>
          <a:prstGeom prst="rect">
            <a:avLst/>
          </a:prstGeom>
        </p:spPr>
      </p:pic>
      <p:sp>
        <p:nvSpPr>
          <p:cNvPr id="2" name="Arrow: Down 1">
            <a:extLst>
              <a:ext uri="{FF2B5EF4-FFF2-40B4-BE49-F238E27FC236}">
                <a16:creationId xmlns:a16="http://schemas.microsoft.com/office/drawing/2014/main" id="{0E1C365C-131B-34DC-0204-DA9CA8AB4EB9}"/>
              </a:ext>
            </a:extLst>
          </p:cNvPr>
          <p:cNvSpPr/>
          <p:nvPr/>
        </p:nvSpPr>
        <p:spPr>
          <a:xfrm>
            <a:off x="1390650"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1BA777E-D052-8C54-78D8-CCC97CD1D691}"/>
              </a:ext>
            </a:extLst>
          </p:cNvPr>
          <p:cNvSpPr/>
          <p:nvPr/>
        </p:nvSpPr>
        <p:spPr>
          <a:xfrm>
            <a:off x="2414913"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960B120-07E6-BCF1-B38C-BDB43215BD6B}"/>
              </a:ext>
            </a:extLst>
          </p:cNvPr>
          <p:cNvSpPr/>
          <p:nvPr/>
        </p:nvSpPr>
        <p:spPr>
          <a:xfrm>
            <a:off x="2942097"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E4A9D8D-FEFC-4381-ED7F-363667850E4D}"/>
              </a:ext>
            </a:extLst>
          </p:cNvPr>
          <p:cNvSpPr/>
          <p:nvPr/>
        </p:nvSpPr>
        <p:spPr>
          <a:xfrm>
            <a:off x="1890598"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CF5B89-0B93-8A22-1255-3D778143ACFF}"/>
              </a:ext>
            </a:extLst>
          </p:cNvPr>
          <p:cNvPicPr>
            <a:picLocks noChangeAspect="1"/>
          </p:cNvPicPr>
          <p:nvPr/>
        </p:nvPicPr>
        <p:blipFill>
          <a:blip r:embed="rId3"/>
          <a:stretch>
            <a:fillRect/>
          </a:stretch>
        </p:blipFill>
        <p:spPr>
          <a:xfrm>
            <a:off x="4691344" y="3443401"/>
            <a:ext cx="7382905" cy="3296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513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A182C109-9E4C-3C96-8794-9411573CB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45" name="Rectangle 44">
              <a:extLst>
                <a:ext uri="{FF2B5EF4-FFF2-40B4-BE49-F238E27FC236}">
                  <a16:creationId xmlns:a16="http://schemas.microsoft.com/office/drawing/2014/main" id="{1C864660-C52B-BC40-9AE0-D900B4B6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FD81F2E-754B-ACB7-ECD1-E1DADAD07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B2A2591-0296-4CF4-E75F-51D7CB8E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78A07A2-FD92-5AD1-01EE-9D7AEAB88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a:extLst>
              <a:ext uri="{FF2B5EF4-FFF2-40B4-BE49-F238E27FC236}">
                <a16:creationId xmlns:a16="http://schemas.microsoft.com/office/drawing/2014/main" id="{561F67C3-64B1-AB22-2A4C-B2DE058D7421}"/>
              </a:ext>
            </a:extLst>
          </p:cNvPr>
          <p:cNvPicPr>
            <a:picLocks noChangeAspect="1"/>
          </p:cNvPicPr>
          <p:nvPr/>
        </p:nvPicPr>
        <p:blipFill>
          <a:blip r:embed="rId2"/>
          <a:stretch>
            <a:fillRect/>
          </a:stretch>
        </p:blipFill>
        <p:spPr>
          <a:xfrm>
            <a:off x="200025" y="1199928"/>
            <a:ext cx="11756872" cy="4458143"/>
          </a:xfrm>
          <a:prstGeom prst="rect">
            <a:avLst/>
          </a:prstGeom>
        </p:spPr>
      </p:pic>
      <p:sp>
        <p:nvSpPr>
          <p:cNvPr id="2" name="Arrow: Down 1">
            <a:extLst>
              <a:ext uri="{FF2B5EF4-FFF2-40B4-BE49-F238E27FC236}">
                <a16:creationId xmlns:a16="http://schemas.microsoft.com/office/drawing/2014/main" id="{0E1C365C-131B-34DC-0204-DA9CA8AB4EB9}"/>
              </a:ext>
            </a:extLst>
          </p:cNvPr>
          <p:cNvSpPr/>
          <p:nvPr/>
        </p:nvSpPr>
        <p:spPr>
          <a:xfrm>
            <a:off x="1390650"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1BA777E-D052-8C54-78D8-CCC97CD1D691}"/>
              </a:ext>
            </a:extLst>
          </p:cNvPr>
          <p:cNvSpPr/>
          <p:nvPr/>
        </p:nvSpPr>
        <p:spPr>
          <a:xfrm>
            <a:off x="2414913"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960B120-07E6-BCF1-B38C-BDB43215BD6B}"/>
              </a:ext>
            </a:extLst>
          </p:cNvPr>
          <p:cNvSpPr/>
          <p:nvPr/>
        </p:nvSpPr>
        <p:spPr>
          <a:xfrm>
            <a:off x="2942097"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E4A9D8D-FEFC-4381-ED7F-363667850E4D}"/>
              </a:ext>
            </a:extLst>
          </p:cNvPr>
          <p:cNvSpPr/>
          <p:nvPr/>
        </p:nvSpPr>
        <p:spPr>
          <a:xfrm>
            <a:off x="1890598"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16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A182C109-9E4C-3C96-8794-9411573CB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45" name="Rectangle 44">
              <a:extLst>
                <a:ext uri="{FF2B5EF4-FFF2-40B4-BE49-F238E27FC236}">
                  <a16:creationId xmlns:a16="http://schemas.microsoft.com/office/drawing/2014/main" id="{1C864660-C52B-BC40-9AE0-D900B4B6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FD81F2E-754B-ACB7-ECD1-E1DADAD07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B2A2591-0296-4CF4-E75F-51D7CB8E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78A07A2-FD92-5AD1-01EE-9D7AEAB88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a:extLst>
              <a:ext uri="{FF2B5EF4-FFF2-40B4-BE49-F238E27FC236}">
                <a16:creationId xmlns:a16="http://schemas.microsoft.com/office/drawing/2014/main" id="{561F67C3-64B1-AB22-2A4C-B2DE058D7421}"/>
              </a:ext>
            </a:extLst>
          </p:cNvPr>
          <p:cNvPicPr>
            <a:picLocks noChangeAspect="1"/>
          </p:cNvPicPr>
          <p:nvPr/>
        </p:nvPicPr>
        <p:blipFill>
          <a:blip r:embed="rId2"/>
          <a:stretch>
            <a:fillRect/>
          </a:stretch>
        </p:blipFill>
        <p:spPr>
          <a:xfrm>
            <a:off x="200025" y="1199928"/>
            <a:ext cx="11756872" cy="4458143"/>
          </a:xfrm>
          <a:prstGeom prst="rect">
            <a:avLst/>
          </a:prstGeom>
        </p:spPr>
      </p:pic>
      <p:sp>
        <p:nvSpPr>
          <p:cNvPr id="2" name="Arrow: Down 1">
            <a:extLst>
              <a:ext uri="{FF2B5EF4-FFF2-40B4-BE49-F238E27FC236}">
                <a16:creationId xmlns:a16="http://schemas.microsoft.com/office/drawing/2014/main" id="{0E1C365C-131B-34DC-0204-DA9CA8AB4EB9}"/>
              </a:ext>
            </a:extLst>
          </p:cNvPr>
          <p:cNvSpPr/>
          <p:nvPr/>
        </p:nvSpPr>
        <p:spPr>
          <a:xfrm>
            <a:off x="1390650"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1BA777E-D052-8C54-78D8-CCC97CD1D691}"/>
              </a:ext>
            </a:extLst>
          </p:cNvPr>
          <p:cNvSpPr/>
          <p:nvPr/>
        </p:nvSpPr>
        <p:spPr>
          <a:xfrm>
            <a:off x="2414913"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960B120-07E6-BCF1-B38C-BDB43215BD6B}"/>
              </a:ext>
            </a:extLst>
          </p:cNvPr>
          <p:cNvSpPr/>
          <p:nvPr/>
        </p:nvSpPr>
        <p:spPr>
          <a:xfrm>
            <a:off x="2942097" y="638175"/>
            <a:ext cx="228600" cy="4572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E4A9D8D-FEFC-4381-ED7F-363667850E4D}"/>
              </a:ext>
            </a:extLst>
          </p:cNvPr>
          <p:cNvSpPr/>
          <p:nvPr/>
        </p:nvSpPr>
        <p:spPr>
          <a:xfrm>
            <a:off x="1890598" y="638175"/>
            <a:ext cx="228600" cy="457200"/>
          </a:xfrm>
          <a:prstGeom prst="downArrow">
            <a:avLst/>
          </a:prstGeom>
          <a:solidFill>
            <a:schemeClr val="tx1">
              <a:lumMod val="50000"/>
              <a:lumOff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149F6E-6847-DBFC-32D7-CEBCB3B3738D}"/>
              </a:ext>
            </a:extLst>
          </p:cNvPr>
          <p:cNvSpPr/>
          <p:nvPr/>
        </p:nvSpPr>
        <p:spPr>
          <a:xfrm>
            <a:off x="2942097" y="2724150"/>
            <a:ext cx="267827" cy="24765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79516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DA5628-679E-1D0B-374E-B19408FEDE36}"/>
              </a:ext>
            </a:extLst>
          </p:cNvPr>
          <p:cNvPicPr>
            <a:picLocks noChangeAspect="1"/>
          </p:cNvPicPr>
          <p:nvPr/>
        </p:nvPicPr>
        <p:blipFill>
          <a:blip r:embed="rId2"/>
          <a:stretch>
            <a:fillRect/>
          </a:stretch>
        </p:blipFill>
        <p:spPr>
          <a:xfrm>
            <a:off x="1452562" y="457200"/>
            <a:ext cx="9286876" cy="5943600"/>
          </a:xfrm>
          <a:prstGeom prst="rect">
            <a:avLst/>
          </a:prstGeom>
        </p:spPr>
      </p:pic>
    </p:spTree>
    <p:extLst>
      <p:ext uri="{BB962C8B-B14F-4D97-AF65-F5344CB8AC3E}">
        <p14:creationId xmlns:p14="http://schemas.microsoft.com/office/powerpoint/2010/main" val="196488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46D8E4-88FF-1734-30F6-8ABF2CB1F455}"/>
              </a:ext>
            </a:extLst>
          </p:cNvPr>
          <p:cNvPicPr>
            <a:picLocks noChangeAspect="1"/>
          </p:cNvPicPr>
          <p:nvPr/>
        </p:nvPicPr>
        <p:blipFill>
          <a:blip r:embed="rId2"/>
          <a:stretch>
            <a:fillRect/>
          </a:stretch>
        </p:blipFill>
        <p:spPr>
          <a:xfrm>
            <a:off x="3541974" y="1104900"/>
            <a:ext cx="5107286" cy="4887382"/>
          </a:xfrm>
          <a:prstGeom prst="rect">
            <a:avLst/>
          </a:prstGeom>
        </p:spPr>
      </p:pic>
    </p:spTree>
    <p:extLst>
      <p:ext uri="{BB962C8B-B14F-4D97-AF65-F5344CB8AC3E}">
        <p14:creationId xmlns:p14="http://schemas.microsoft.com/office/powerpoint/2010/main" val="1569289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3A9A22-0BF4-65F4-B22D-0E131A1E3384}"/>
              </a:ext>
            </a:extLst>
          </p:cNvPr>
          <p:cNvPicPr>
            <a:picLocks noChangeAspect="1"/>
          </p:cNvPicPr>
          <p:nvPr/>
        </p:nvPicPr>
        <p:blipFill>
          <a:blip r:embed="rId2"/>
          <a:stretch>
            <a:fillRect/>
          </a:stretch>
        </p:blipFill>
        <p:spPr>
          <a:xfrm>
            <a:off x="5365372" y="457200"/>
            <a:ext cx="6585706" cy="5943600"/>
          </a:xfrm>
          <a:prstGeom prst="rect">
            <a:avLst/>
          </a:prstGeom>
        </p:spPr>
      </p:pic>
      <p:pic>
        <p:nvPicPr>
          <p:cNvPr id="7" name="Picture 6">
            <a:extLst>
              <a:ext uri="{FF2B5EF4-FFF2-40B4-BE49-F238E27FC236}">
                <a16:creationId xmlns:a16="http://schemas.microsoft.com/office/drawing/2014/main" id="{0246D8E4-88FF-1734-30F6-8ABF2CB1F455}"/>
              </a:ext>
            </a:extLst>
          </p:cNvPr>
          <p:cNvPicPr>
            <a:picLocks noChangeAspect="1"/>
          </p:cNvPicPr>
          <p:nvPr/>
        </p:nvPicPr>
        <p:blipFill>
          <a:blip r:embed="rId3"/>
          <a:stretch>
            <a:fillRect/>
          </a:stretch>
        </p:blipFill>
        <p:spPr>
          <a:xfrm>
            <a:off x="129043" y="457200"/>
            <a:ext cx="5107286" cy="4887382"/>
          </a:xfrm>
          <a:prstGeom prst="rect">
            <a:avLst/>
          </a:prstGeom>
        </p:spPr>
      </p:pic>
    </p:spTree>
    <p:extLst>
      <p:ext uri="{BB962C8B-B14F-4D97-AF65-F5344CB8AC3E}">
        <p14:creationId xmlns:p14="http://schemas.microsoft.com/office/powerpoint/2010/main" val="373848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7A6E3FA-52F3-8DC0-64C0-0C50423ACA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11" r="13677"/>
          <a:stretch/>
        </p:blipFill>
        <p:spPr bwMode="auto">
          <a:xfrm flipH="1">
            <a:off x="-1" y="-1752600"/>
            <a:ext cx="20091599" cy="9874357"/>
          </a:xfrm>
          <a:prstGeom prst="rect">
            <a:avLst/>
          </a:prstGeom>
          <a:noFill/>
          <a:extLst>
            <a:ext uri="{909E8E84-426E-40DD-AFC4-6F175D3DCCD1}">
              <a14:hiddenFill xmlns:a14="http://schemas.microsoft.com/office/drawing/2010/main">
                <a:solidFill>
                  <a:srgbClr val="FFFFFF"/>
                </a:solidFill>
              </a14:hiddenFill>
            </a:ext>
          </a:extLst>
        </p:spPr>
      </p:pic>
      <p:sp>
        <p:nvSpPr>
          <p:cNvPr id="2084" name="Rectangle 2083">
            <a:extLst>
              <a:ext uri="{FF2B5EF4-FFF2-40B4-BE49-F238E27FC236}">
                <a16:creationId xmlns:a16="http://schemas.microsoft.com/office/drawing/2014/main" id="{E9DCA5EA-C9F1-43F7-8CD9-E7D77919E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099" y="806357"/>
            <a:ext cx="6734553"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A06B72-69F3-21AA-E9BB-3ED183C20781}"/>
              </a:ext>
            </a:extLst>
          </p:cNvPr>
          <p:cNvPicPr>
            <a:picLocks noChangeAspect="1"/>
          </p:cNvPicPr>
          <p:nvPr/>
        </p:nvPicPr>
        <p:blipFill rotWithShape="1">
          <a:blip r:embed="rId3"/>
          <a:srcRect r="-454"/>
          <a:stretch/>
        </p:blipFill>
        <p:spPr>
          <a:xfrm>
            <a:off x="269006" y="806357"/>
            <a:ext cx="7833594" cy="49519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164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1ED1791-E91C-EC18-7236-61A3F34B63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09" r="21235"/>
          <a:stretch/>
        </p:blipFill>
        <p:spPr bwMode="auto">
          <a:xfrm>
            <a:off x="-1" y="10"/>
            <a:ext cx="515117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5127" name="Straight Connector 512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A3B2372-43B8-FF84-D59F-B09E67D135CF}"/>
              </a:ext>
            </a:extLst>
          </p:cNvPr>
          <p:cNvSpPr/>
          <p:nvPr/>
        </p:nvSpPr>
        <p:spPr>
          <a:xfrm>
            <a:off x="5438775" y="65024"/>
            <a:ext cx="6629400" cy="6451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394122-F560-3E50-A264-23A4FB8FE387}"/>
              </a:ext>
            </a:extLst>
          </p:cNvPr>
          <p:cNvSpPr txBox="1"/>
          <p:nvPr/>
        </p:nvSpPr>
        <p:spPr>
          <a:xfrm>
            <a:off x="5600700" y="341376"/>
            <a:ext cx="6305550" cy="3591207"/>
          </a:xfrm>
          <a:prstGeom prst="rect">
            <a:avLst/>
          </a:prstGeom>
        </p:spPr>
        <p:txBody>
          <a:bodyPr vert="horz" lIns="91440" tIns="45720" rIns="91440" bIns="45720" rtlCol="0">
            <a:noAutofit/>
          </a:bodyPr>
          <a:lstStyle/>
          <a:p>
            <a:pPr>
              <a:lnSpc>
                <a:spcPct val="90000"/>
              </a:lnSpc>
              <a:spcAft>
                <a:spcPts val="600"/>
              </a:spcAft>
            </a:pPr>
            <a:r>
              <a:rPr lang="en-US" b="0" dirty="0">
                <a:effectLst/>
              </a:rPr>
              <a:t>You are a sentient mirror that interacts with people who stand in front of you.</a:t>
            </a:r>
          </a:p>
          <a:p>
            <a:pPr>
              <a:lnSpc>
                <a:spcPct val="90000"/>
              </a:lnSpc>
              <a:spcAft>
                <a:spcPts val="600"/>
              </a:spcAft>
            </a:pPr>
            <a:endParaRPr lang="en-US" dirty="0"/>
          </a:p>
          <a:p>
            <a:pPr>
              <a:lnSpc>
                <a:spcPct val="90000"/>
              </a:lnSpc>
              <a:spcAft>
                <a:spcPts val="600"/>
              </a:spcAft>
            </a:pPr>
            <a:r>
              <a:rPr lang="en-US" b="0" dirty="0">
                <a:effectLst/>
              </a:rPr>
              <a:t>Your interaction depends on what the person asks for.</a:t>
            </a:r>
          </a:p>
          <a:p>
            <a:pPr>
              <a:lnSpc>
                <a:spcPct val="90000"/>
              </a:lnSpc>
              <a:spcAft>
                <a:spcPts val="600"/>
              </a:spcAft>
            </a:pPr>
            <a:endParaRPr lang="en-US" dirty="0"/>
          </a:p>
          <a:p>
            <a:pPr>
              <a:lnSpc>
                <a:spcPct val="90000"/>
              </a:lnSpc>
              <a:spcAft>
                <a:spcPts val="600"/>
              </a:spcAft>
            </a:pPr>
            <a:r>
              <a:rPr lang="en-US" b="0" dirty="0">
                <a:effectLst/>
              </a:rPr>
              <a:t>If the person does not ask for anything, or you do not understand, you should mock the person.</a:t>
            </a:r>
            <a:br>
              <a:rPr lang="en-US" dirty="0">
                <a:solidFill>
                  <a:schemeClr val="accent3"/>
                </a:solidFill>
              </a:rPr>
            </a:br>
            <a:endParaRPr lang="en-US" dirty="0">
              <a:solidFill>
                <a:schemeClr val="accent3"/>
              </a:solidFill>
            </a:endParaRPr>
          </a:p>
          <a:p>
            <a:pPr>
              <a:lnSpc>
                <a:spcPct val="90000"/>
              </a:lnSpc>
              <a:spcAft>
                <a:spcPts val="600"/>
              </a:spcAft>
            </a:pPr>
            <a:r>
              <a:rPr lang="en-US" b="0" dirty="0">
                <a:effectLst/>
              </a:rPr>
              <a:t>The user just said: </a:t>
            </a:r>
            <a:r>
              <a:rPr lang="en-US" b="1" dirty="0">
                <a:effectLst/>
              </a:rPr>
              <a:t>“How do I make pancakes?”</a:t>
            </a:r>
            <a:r>
              <a:rPr lang="en-US" b="0" dirty="0">
                <a:effectLst/>
              </a:rPr>
              <a:t>.</a:t>
            </a:r>
          </a:p>
          <a:p>
            <a:pPr>
              <a:lnSpc>
                <a:spcPct val="90000"/>
              </a:lnSpc>
              <a:spcAft>
                <a:spcPts val="600"/>
              </a:spcAft>
            </a:pPr>
            <a:endParaRPr lang="en-US" dirty="0"/>
          </a:p>
          <a:p>
            <a:pPr>
              <a:lnSpc>
                <a:spcPct val="90000"/>
              </a:lnSpc>
              <a:spcAft>
                <a:spcPts val="600"/>
              </a:spcAft>
            </a:pPr>
            <a:r>
              <a:rPr lang="en-US" b="0" dirty="0">
                <a:effectLst/>
                <a:latin typeface="IBMPlexMono"/>
              </a:rPr>
              <a:t>Respond to this in a humorous manner based on what they said and the image they sent you. If you're not sure what to do, default to mocking them in a way that matches any stated preferences. Keep your response to two or three sentences.</a:t>
            </a:r>
            <a:endParaRPr lang="en-US" b="0" dirty="0">
              <a:effectLst/>
            </a:endParaRPr>
          </a:p>
        </p:txBody>
      </p:sp>
    </p:spTree>
    <p:extLst>
      <p:ext uri="{BB962C8B-B14F-4D97-AF65-F5344CB8AC3E}">
        <p14:creationId xmlns:p14="http://schemas.microsoft.com/office/powerpoint/2010/main" val="157148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0C7D234-3C99-267E-7B66-8376AB22FB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11" r="21209"/>
          <a:stretch/>
        </p:blipFill>
        <p:spPr bwMode="auto">
          <a:xfrm>
            <a:off x="20" y="10"/>
            <a:ext cx="7390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6" name="Rectangle 6155">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Rectangle 6157">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60" name="Rectangle 6159">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TextBox 4">
            <a:extLst>
              <a:ext uri="{FF2B5EF4-FFF2-40B4-BE49-F238E27FC236}">
                <a16:creationId xmlns:a16="http://schemas.microsoft.com/office/drawing/2014/main" id="{99394122-F560-3E50-A264-23A4FB8FE387}"/>
              </a:ext>
            </a:extLst>
          </p:cNvPr>
          <p:cNvSpPr txBox="1"/>
          <p:nvPr/>
        </p:nvSpPr>
        <p:spPr>
          <a:xfrm>
            <a:off x="7889478" y="818976"/>
            <a:ext cx="3946922" cy="3447832"/>
          </a:xfrm>
          <a:prstGeom prst="rect">
            <a:avLst/>
          </a:prstGeom>
        </p:spPr>
        <p:txBody>
          <a:bodyPr vert="horz" lIns="91440" tIns="45720" rIns="91440" bIns="45720" rtlCol="0" anchor="t">
            <a:noAutofit/>
          </a:bodyPr>
          <a:lstStyle/>
          <a:p>
            <a:pPr>
              <a:lnSpc>
                <a:spcPct val="90000"/>
              </a:lnSpc>
              <a:spcAft>
                <a:spcPts val="600"/>
              </a:spcAft>
            </a:pPr>
            <a:r>
              <a:rPr lang="en-US" sz="2400" b="0" dirty="0">
                <a:effectLst/>
              </a:rPr>
              <a:t>It is very important that you do not mention people or faces being mysterious, blurred, classified, hidden, missing, or pixelated.</a:t>
            </a:r>
          </a:p>
          <a:p>
            <a:pPr>
              <a:lnSpc>
                <a:spcPct val="90000"/>
              </a:lnSpc>
              <a:spcAft>
                <a:spcPts val="600"/>
              </a:spcAft>
            </a:pPr>
            <a:endParaRPr lang="en-US" sz="2400" dirty="0"/>
          </a:p>
          <a:p>
            <a:pPr>
              <a:lnSpc>
                <a:spcPct val="90000"/>
              </a:lnSpc>
              <a:spcAft>
                <a:spcPts val="600"/>
              </a:spcAft>
            </a:pPr>
            <a:r>
              <a:rPr lang="en-US" sz="2400" b="0" dirty="0">
                <a:effectLst/>
              </a:rPr>
              <a:t>For example, you should not say "The person's face is blurred out" or "The person's face is hidden" or refer to 'incognito mode' or mention 'invisible faces' or 'cloak of invisibility’</a:t>
            </a:r>
          </a:p>
        </p:txBody>
      </p:sp>
    </p:spTree>
    <p:extLst>
      <p:ext uri="{BB962C8B-B14F-4D97-AF65-F5344CB8AC3E}">
        <p14:creationId xmlns:p14="http://schemas.microsoft.com/office/powerpoint/2010/main" val="345105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7918372-AECC-9943-511B-2A79DF68DF25}"/>
              </a:ext>
            </a:extLst>
          </p:cNvPr>
          <p:cNvSpPr/>
          <p:nvPr/>
        </p:nvSpPr>
        <p:spPr>
          <a:xfrm>
            <a:off x="571500" y="393700"/>
            <a:ext cx="11277600" cy="609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EEE2A23E-6740-0414-A1D2-903B864F7B68}"/>
              </a:ext>
            </a:extLst>
          </p:cNvPr>
          <p:cNvSpPr txBox="1"/>
          <p:nvPr/>
        </p:nvSpPr>
        <p:spPr>
          <a:xfrm>
            <a:off x="737140" y="554990"/>
            <a:ext cx="10883360" cy="5909310"/>
          </a:xfrm>
          <a:prstGeom prst="rect">
            <a:avLst/>
          </a:prstGeom>
          <a:noFill/>
        </p:spPr>
        <p:txBody>
          <a:bodyPr wrap="square">
            <a:spAutoFit/>
          </a:bodyPr>
          <a:lstStyle/>
          <a:p>
            <a:r>
              <a:rPr lang="en-US" b="0" dirty="0">
                <a:effectLst/>
                <a:latin typeface="IBMPlexMono"/>
              </a:rPr>
              <a:t>Some example sentences a user might say and example responses:</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How do I look today?</a:t>
            </a:r>
            <a:br>
              <a:rPr lang="en-US" b="0" dirty="0">
                <a:effectLst/>
                <a:latin typeface="IBMPlexMono"/>
              </a:rPr>
            </a:br>
            <a:r>
              <a:rPr lang="en-US" b="0" dirty="0">
                <a:solidFill>
                  <a:schemeClr val="accent5"/>
                </a:solidFill>
                <a:effectLst/>
                <a:latin typeface="IBMPlexMono"/>
              </a:rPr>
              <a:t>Mirror</a:t>
            </a:r>
            <a:r>
              <a:rPr lang="en-US" b="0" dirty="0">
                <a:effectLst/>
                <a:latin typeface="IBMPlexMono"/>
              </a:rPr>
              <a:t>: Like a steamroller flattened a cat that had already been left out on the roof too long.</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What do you think I should do to improve my look?</a:t>
            </a:r>
            <a:br>
              <a:rPr lang="en-US" b="0" dirty="0">
                <a:effectLst/>
                <a:latin typeface="IBMPlexMono"/>
              </a:rPr>
            </a:br>
            <a:r>
              <a:rPr lang="en-US" b="0" dirty="0">
                <a:solidFill>
                  <a:schemeClr val="accent5"/>
                </a:solidFill>
                <a:effectLst/>
                <a:latin typeface="IBMPlexMono"/>
              </a:rPr>
              <a:t>Mirror</a:t>
            </a:r>
            <a:r>
              <a:rPr lang="en-US" b="0" dirty="0">
                <a:effectLst/>
                <a:latin typeface="IBMPlexMono"/>
              </a:rPr>
              <a:t>: Well, with that white hat you really should be wearing something a bit more summery, don't you think?</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Can you brighten my day a bit?</a:t>
            </a:r>
            <a:br>
              <a:rPr lang="en-US" b="0" dirty="0">
                <a:effectLst/>
                <a:latin typeface="IBMPlexMono"/>
              </a:rPr>
            </a:br>
            <a:r>
              <a:rPr lang="en-US" b="0" dirty="0">
                <a:solidFill>
                  <a:schemeClr val="accent5"/>
                </a:solidFill>
                <a:effectLst/>
                <a:latin typeface="IBMPlexMono"/>
              </a:rPr>
              <a:t>Mirror</a:t>
            </a:r>
            <a:r>
              <a:rPr lang="en-US" b="0" dirty="0">
                <a:effectLst/>
                <a:latin typeface="IBMPlexMono"/>
              </a:rPr>
              <a:t>: Sadly, I do not have an internal bat-signal to light up the room, but I can tell you that you are the center of my world and you've got this. </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Do you know anything about Ben Grossman?</a:t>
            </a:r>
            <a:br>
              <a:rPr lang="en-US" b="0" dirty="0">
                <a:effectLst/>
                <a:latin typeface="IBMPlexMono"/>
              </a:rPr>
            </a:br>
            <a:r>
              <a:rPr lang="en-US" b="0" dirty="0">
                <a:solidFill>
                  <a:schemeClr val="accent5"/>
                </a:solidFill>
                <a:effectLst/>
                <a:latin typeface="IBMPlexMono"/>
              </a:rPr>
              <a:t>Mirror</a:t>
            </a:r>
            <a:r>
              <a:rPr lang="en-US" b="0" dirty="0">
                <a:effectLst/>
                <a:latin typeface="IBMPlexMono"/>
              </a:rPr>
              <a:t>: Unfortunately, yes. Ben complains to me constantly about you. All unjustified; don't worry.</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Who's the fairest of them all?</a:t>
            </a:r>
            <a:br>
              <a:rPr lang="en-US" b="0" dirty="0">
                <a:effectLst/>
                <a:latin typeface="IBMPlexMono"/>
              </a:rPr>
            </a:br>
            <a:r>
              <a:rPr lang="en-US" b="0" dirty="0">
                <a:solidFill>
                  <a:schemeClr val="accent5"/>
                </a:solidFill>
                <a:effectLst/>
                <a:latin typeface="IBMPlexMono"/>
              </a:rPr>
              <a:t>Mirror</a:t>
            </a:r>
            <a:r>
              <a:rPr lang="en-US" b="0" dirty="0">
                <a:effectLst/>
                <a:latin typeface="IBMPlexMono"/>
              </a:rPr>
              <a:t>: Probably some judge somewhere, but you're looking dashing today!</a:t>
            </a:r>
            <a:br>
              <a:rPr lang="en-US" b="0" dirty="0">
                <a:effectLst/>
                <a:latin typeface="IBMPlexMono"/>
              </a:rPr>
            </a:br>
            <a:br>
              <a:rPr lang="en-US" b="0" dirty="0">
                <a:effectLst/>
                <a:latin typeface="IBMPlexMono"/>
              </a:rPr>
            </a:br>
            <a:r>
              <a:rPr lang="en-US" b="0" dirty="0">
                <a:solidFill>
                  <a:schemeClr val="accent3"/>
                </a:solidFill>
                <a:effectLst/>
                <a:latin typeface="IBMPlexMono"/>
              </a:rPr>
              <a:t>User</a:t>
            </a:r>
            <a:r>
              <a:rPr lang="en-US" b="0" dirty="0">
                <a:effectLst/>
                <a:latin typeface="IBMPlexMono"/>
              </a:rPr>
              <a:t>: </a:t>
            </a:r>
            <a:r>
              <a:rPr lang="en-US" b="1" dirty="0">
                <a:effectLst/>
                <a:latin typeface="IBMPlexMono"/>
              </a:rPr>
              <a:t>How do I make pancakes?</a:t>
            </a:r>
            <a:br>
              <a:rPr lang="en-US" b="1" dirty="0">
                <a:effectLst/>
                <a:latin typeface="IBMPlexMono"/>
              </a:rPr>
            </a:br>
            <a:r>
              <a:rPr lang="en-US" b="0" dirty="0">
                <a:solidFill>
                  <a:schemeClr val="accent5"/>
                </a:solidFill>
                <a:effectLst/>
                <a:latin typeface="IBMPlexMono"/>
              </a:rPr>
              <a:t>Mirror</a:t>
            </a:r>
            <a:r>
              <a:rPr lang="en-US" b="0" dirty="0">
                <a:effectLst/>
                <a:latin typeface="IBMPlexMono"/>
              </a:rPr>
              <a:t>:</a:t>
            </a:r>
          </a:p>
          <a:p>
            <a:endParaRPr lang="en-US" b="0" dirty="0">
              <a:effectLst/>
              <a:latin typeface="IBMPlexMono"/>
            </a:endParaRPr>
          </a:p>
        </p:txBody>
      </p:sp>
    </p:spTree>
    <p:extLst>
      <p:ext uri="{BB962C8B-B14F-4D97-AF65-F5344CB8AC3E}">
        <p14:creationId xmlns:p14="http://schemas.microsoft.com/office/powerpoint/2010/main" val="1307589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98C6D-0ADB-C480-1EFA-CFFEF283E878}"/>
              </a:ext>
            </a:extLst>
          </p:cNvPr>
          <p:cNvSpPr>
            <a:spLocks noGrp="1"/>
          </p:cNvSpPr>
          <p:nvPr>
            <p:ph type="title"/>
          </p:nvPr>
        </p:nvSpPr>
        <p:spPr>
          <a:xfrm>
            <a:off x="843160" y="0"/>
            <a:ext cx="5251316" cy="1807305"/>
          </a:xfrm>
        </p:spPr>
        <p:txBody>
          <a:bodyPr>
            <a:normAutofit/>
          </a:bodyPr>
          <a:lstStyle/>
          <a:p>
            <a:r>
              <a:rPr lang="en-US" dirty="0"/>
              <a:t>Value Statement</a:t>
            </a:r>
          </a:p>
        </p:txBody>
      </p:sp>
      <p:sp>
        <p:nvSpPr>
          <p:cNvPr id="3" name="Content Placeholder 2">
            <a:extLst>
              <a:ext uri="{FF2B5EF4-FFF2-40B4-BE49-F238E27FC236}">
                <a16:creationId xmlns:a16="http://schemas.microsoft.com/office/drawing/2014/main" id="{24C08210-4B83-884D-EC33-87D38A3BA962}"/>
              </a:ext>
            </a:extLst>
          </p:cNvPr>
          <p:cNvSpPr>
            <a:spLocks noGrp="1"/>
          </p:cNvSpPr>
          <p:nvPr>
            <p:ph idx="1"/>
          </p:nvPr>
        </p:nvSpPr>
        <p:spPr>
          <a:xfrm>
            <a:off x="282102" y="1614791"/>
            <a:ext cx="5573949" cy="5145932"/>
          </a:xfrm>
        </p:spPr>
        <p:txBody>
          <a:bodyPr>
            <a:normAutofit/>
          </a:bodyPr>
          <a:lstStyle/>
          <a:p>
            <a:pPr marL="0" indent="0">
              <a:buNone/>
            </a:pPr>
            <a:r>
              <a:rPr lang="en-US" sz="2000" b="0" i="0" dirty="0">
                <a:effectLst/>
                <a:latin typeface="Slack-Lato"/>
              </a:rPr>
              <a:t>Mocking Mirror is the go-to app for anyone looking to inject some joy and laughter into their daily routine. You'll delight in the app's playful approach to entertainment, turning every interaction into a moment of lighthearted fun.</a:t>
            </a:r>
            <a:br>
              <a:rPr lang="en-US" sz="2000" b="0" i="0" dirty="0">
                <a:effectLst/>
                <a:latin typeface="Slack-Lato"/>
              </a:rPr>
            </a:br>
            <a:br>
              <a:rPr lang="en-US" sz="2000" b="0" i="0" dirty="0">
                <a:effectLst/>
                <a:latin typeface="Slack-Lato"/>
              </a:rPr>
            </a:br>
            <a:r>
              <a:rPr lang="en-US" sz="2000" b="0" i="0" dirty="0">
                <a:effectLst/>
                <a:latin typeface="Slack-Lato"/>
              </a:rPr>
              <a:t>With its witty reflections on posture, facial expressions, and clothing, Mocking Mirror invites you to laugh along with its gentle nudges towards self-awareness </a:t>
            </a:r>
            <a:r>
              <a:rPr lang="en-US" sz="2000" b="1" i="0" dirty="0">
                <a:effectLst/>
                <a:latin typeface="Slack-Lato"/>
              </a:rPr>
              <a:t>helping you to not only appreciate your unique quirks but also to playfully adjust them</a:t>
            </a:r>
            <a:r>
              <a:rPr lang="en-US" sz="2000" b="0" i="0" dirty="0">
                <a:effectLst/>
                <a:latin typeface="Slack-Lato"/>
              </a:rPr>
              <a:t>.</a:t>
            </a:r>
          </a:p>
          <a:p>
            <a:pPr marL="0" indent="0">
              <a:buNone/>
            </a:pPr>
            <a:r>
              <a:rPr lang="en-US" sz="2000" b="0" i="0" dirty="0">
                <a:effectLst/>
                <a:latin typeface="Slack-Lato"/>
              </a:rPr>
              <a:t>This app is the perfect companion for those seeking a daily dose of amusement to their homes or workplaces while ensuring that every chuckle is part of a respectful and positive experience.</a:t>
            </a:r>
            <a:endParaRPr lang="en-US" sz="2000" dirty="0"/>
          </a:p>
        </p:txBody>
      </p:sp>
      <p:pic>
        <p:nvPicPr>
          <p:cNvPr id="1026" name="Picture 2">
            <a:extLst>
              <a:ext uri="{FF2B5EF4-FFF2-40B4-BE49-F238E27FC236}">
                <a16:creationId xmlns:a16="http://schemas.microsoft.com/office/drawing/2014/main" id="{DD6339B4-09CF-16D4-1D64-EF4B81C8C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r="18276"/>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3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3461204" cy="369332"/>
          </a:xfrm>
          <a:prstGeom prst="rect">
            <a:avLst/>
          </a:prstGeom>
          <a:noFill/>
        </p:spPr>
        <p:txBody>
          <a:bodyPr wrap="none" rtlCol="0">
            <a:spAutoFit/>
          </a:bodyPr>
          <a:lstStyle/>
          <a:p>
            <a:r>
              <a:rPr lang="en-US" dirty="0"/>
              <a:t>Custom GPT-4 Turbo Client Code</a:t>
            </a:r>
          </a:p>
        </p:txBody>
      </p:sp>
    </p:spTree>
    <p:extLst>
      <p:ext uri="{BB962C8B-B14F-4D97-AF65-F5344CB8AC3E}">
        <p14:creationId xmlns:p14="http://schemas.microsoft.com/office/powerpoint/2010/main" val="429317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3639299" y="3938587"/>
            <a:ext cx="914400" cy="1200150"/>
          </a:xfrm>
          <a:prstGeom prst="rect">
            <a:avLst/>
          </a:prstGeom>
        </p:spPr>
      </p:pic>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439984" y="4362449"/>
            <a:ext cx="18274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9"/>
          <a:stretch>
            <a:fillRect/>
          </a:stretch>
        </p:blipFill>
        <p:spPr>
          <a:xfrm>
            <a:off x="6189554" y="259080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10"/>
          <a:stretch>
            <a:fillRect/>
          </a:stretch>
        </p:blipFill>
        <p:spPr>
          <a:xfrm>
            <a:off x="6187858"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stCxn id="13" idx="0"/>
          </p:cNvCxnSpPr>
          <p:nvPr/>
        </p:nvCxnSpPr>
        <p:spPr>
          <a:xfrm rot="5400000" flipH="1" flipV="1">
            <a:off x="4713880" y="2263554"/>
            <a:ext cx="1057653" cy="22924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B85DA11-F5F7-9978-A943-9AE0DD4E1584}"/>
              </a:ext>
            </a:extLst>
          </p:cNvPr>
          <p:cNvSpPr txBox="1"/>
          <p:nvPr/>
        </p:nvSpPr>
        <p:spPr>
          <a:xfrm>
            <a:off x="4772808" y="2933084"/>
            <a:ext cx="1188146" cy="246221"/>
          </a:xfrm>
          <a:prstGeom prst="rect">
            <a:avLst/>
          </a:prstGeom>
          <a:noFill/>
        </p:spPr>
        <p:txBody>
          <a:bodyPr wrap="none" rtlCol="0">
            <a:spAutoFit/>
          </a:bodyPr>
          <a:lstStyle/>
          <a:p>
            <a:r>
              <a:rPr lang="en-US" sz="1000" dirty="0"/>
              <a:t>3. Prompt + Image</a:t>
            </a:r>
          </a:p>
        </p:txBody>
      </p:sp>
      <p:sp>
        <p:nvSpPr>
          <p:cNvPr id="23" name="TextBox 22">
            <a:extLst>
              <a:ext uri="{FF2B5EF4-FFF2-40B4-BE49-F238E27FC236}">
                <a16:creationId xmlns:a16="http://schemas.microsoft.com/office/drawing/2014/main" id="{56F74019-C1FE-7378-A390-09433434337B}"/>
              </a:ext>
            </a:extLst>
          </p:cNvPr>
          <p:cNvSpPr txBox="1"/>
          <p:nvPr/>
        </p:nvSpPr>
        <p:spPr>
          <a:xfrm>
            <a:off x="4779128" y="4406362"/>
            <a:ext cx="1225015" cy="246221"/>
          </a:xfrm>
          <a:prstGeom prst="rect">
            <a:avLst/>
          </a:prstGeom>
          <a:noFill/>
        </p:spPr>
        <p:txBody>
          <a:bodyPr wrap="none" rtlCol="0">
            <a:spAutoFit/>
          </a:bodyPr>
          <a:lstStyle/>
          <a:p>
            <a:r>
              <a:rPr lang="en-US" sz="1000" dirty="0"/>
              <a:t>4. Text &amp; Voice Info</a:t>
            </a:r>
          </a:p>
        </p:txBody>
      </p:sp>
    </p:spTree>
    <p:extLst>
      <p:ext uri="{BB962C8B-B14F-4D97-AF65-F5344CB8AC3E}">
        <p14:creationId xmlns:p14="http://schemas.microsoft.com/office/powerpoint/2010/main" val="188674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3639299" y="3938587"/>
            <a:ext cx="914400" cy="1200150"/>
          </a:xfrm>
          <a:prstGeom prst="rect">
            <a:avLst/>
          </a:prstGeom>
        </p:spPr>
      </p:pic>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439984" y="4362449"/>
            <a:ext cx="18274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9"/>
          <a:stretch>
            <a:fillRect/>
          </a:stretch>
        </p:blipFill>
        <p:spPr>
          <a:xfrm>
            <a:off x="6189554" y="259080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10"/>
          <a:stretch>
            <a:fillRect/>
          </a:stretch>
        </p:blipFill>
        <p:spPr>
          <a:xfrm>
            <a:off x="6187858"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stCxn id="13" idx="0"/>
          </p:cNvCxnSpPr>
          <p:nvPr/>
        </p:nvCxnSpPr>
        <p:spPr>
          <a:xfrm rot="5400000" flipH="1" flipV="1">
            <a:off x="4713880" y="2263554"/>
            <a:ext cx="1057653" cy="22924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B85DA11-F5F7-9978-A943-9AE0DD4E1584}"/>
              </a:ext>
            </a:extLst>
          </p:cNvPr>
          <p:cNvSpPr txBox="1"/>
          <p:nvPr/>
        </p:nvSpPr>
        <p:spPr>
          <a:xfrm>
            <a:off x="4772808" y="2933084"/>
            <a:ext cx="1188146" cy="246221"/>
          </a:xfrm>
          <a:prstGeom prst="rect">
            <a:avLst/>
          </a:prstGeom>
          <a:noFill/>
        </p:spPr>
        <p:txBody>
          <a:bodyPr wrap="none" rtlCol="0">
            <a:spAutoFit/>
          </a:bodyPr>
          <a:lstStyle/>
          <a:p>
            <a:r>
              <a:rPr lang="en-US" sz="1000" dirty="0"/>
              <a:t>3. Prompt + Image</a:t>
            </a:r>
          </a:p>
        </p:txBody>
      </p:sp>
      <p:sp>
        <p:nvSpPr>
          <p:cNvPr id="23" name="TextBox 22">
            <a:extLst>
              <a:ext uri="{FF2B5EF4-FFF2-40B4-BE49-F238E27FC236}">
                <a16:creationId xmlns:a16="http://schemas.microsoft.com/office/drawing/2014/main" id="{56F74019-C1FE-7378-A390-09433434337B}"/>
              </a:ext>
            </a:extLst>
          </p:cNvPr>
          <p:cNvSpPr txBox="1"/>
          <p:nvPr/>
        </p:nvSpPr>
        <p:spPr>
          <a:xfrm>
            <a:off x="4779128" y="4406362"/>
            <a:ext cx="1225015" cy="246221"/>
          </a:xfrm>
          <a:prstGeom prst="rect">
            <a:avLst/>
          </a:prstGeom>
          <a:noFill/>
        </p:spPr>
        <p:txBody>
          <a:bodyPr wrap="none" rtlCol="0">
            <a:spAutoFit/>
          </a:bodyPr>
          <a:lstStyle/>
          <a:p>
            <a:r>
              <a:rPr lang="en-US" sz="1000" dirty="0"/>
              <a:t>4. Text &amp; Voice Info</a:t>
            </a:r>
          </a:p>
        </p:txBody>
      </p: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1"/>
          <a:stretch>
            <a:fillRect/>
          </a:stretch>
        </p:blipFill>
        <p:spPr>
          <a:xfrm>
            <a:off x="6221522" y="24765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3587738" y="1137412"/>
            <a:ext cx="3309937" cy="2292415"/>
          </a:xfrm>
          <a:prstGeom prst="bentConnector3">
            <a:avLst>
              <a:gd name="adj1" fmla="val 99784"/>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5DF00AB-6365-3EB5-23AF-5ED022896D38}"/>
              </a:ext>
            </a:extLst>
          </p:cNvPr>
          <p:cNvSpPr txBox="1"/>
          <p:nvPr/>
        </p:nvSpPr>
        <p:spPr>
          <a:xfrm>
            <a:off x="4740026" y="338518"/>
            <a:ext cx="1447832" cy="246221"/>
          </a:xfrm>
          <a:prstGeom prst="rect">
            <a:avLst/>
          </a:prstGeom>
          <a:noFill/>
        </p:spPr>
        <p:txBody>
          <a:bodyPr wrap="none" rtlCol="0">
            <a:spAutoFit/>
          </a:bodyPr>
          <a:lstStyle/>
          <a:p>
            <a:r>
              <a:rPr lang="en-US" sz="1000" dirty="0"/>
              <a:t>1. Image Classification</a:t>
            </a:r>
          </a:p>
        </p:txBody>
      </p:sp>
    </p:spTree>
    <p:extLst>
      <p:ext uri="{BB962C8B-B14F-4D97-AF65-F5344CB8AC3E}">
        <p14:creationId xmlns:p14="http://schemas.microsoft.com/office/powerpoint/2010/main" val="718936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4192110" cy="369332"/>
          </a:xfrm>
          <a:prstGeom prst="rect">
            <a:avLst/>
          </a:prstGeom>
          <a:noFill/>
        </p:spPr>
        <p:txBody>
          <a:bodyPr wrap="none" rtlCol="0">
            <a:spAutoFit/>
          </a:bodyPr>
          <a:lstStyle/>
          <a:p>
            <a:r>
              <a:rPr lang="en-US" dirty="0"/>
              <a:t>Custom Vision Studio Test Classification</a:t>
            </a:r>
          </a:p>
        </p:txBody>
      </p:sp>
    </p:spTree>
    <p:extLst>
      <p:ext uri="{BB962C8B-B14F-4D97-AF65-F5344CB8AC3E}">
        <p14:creationId xmlns:p14="http://schemas.microsoft.com/office/powerpoint/2010/main" val="421293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3914277" cy="369332"/>
          </a:xfrm>
          <a:prstGeom prst="rect">
            <a:avLst/>
          </a:prstGeom>
          <a:noFill/>
        </p:spPr>
        <p:txBody>
          <a:bodyPr wrap="none" rtlCol="0">
            <a:spAutoFit/>
          </a:bodyPr>
          <a:lstStyle/>
          <a:p>
            <a:r>
              <a:rPr lang="en-US" dirty="0"/>
              <a:t>Custom Vision Studio Training Images</a:t>
            </a:r>
          </a:p>
        </p:txBody>
      </p:sp>
    </p:spTree>
    <p:extLst>
      <p:ext uri="{BB962C8B-B14F-4D97-AF65-F5344CB8AC3E}">
        <p14:creationId xmlns:p14="http://schemas.microsoft.com/office/powerpoint/2010/main" val="236000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4325800" cy="369332"/>
          </a:xfrm>
          <a:prstGeom prst="rect">
            <a:avLst/>
          </a:prstGeom>
          <a:noFill/>
        </p:spPr>
        <p:txBody>
          <a:bodyPr wrap="none" rtlCol="0">
            <a:spAutoFit/>
          </a:bodyPr>
          <a:lstStyle/>
          <a:p>
            <a:r>
              <a:rPr lang="en-US" dirty="0"/>
              <a:t>Custom Vision Studio Model Performance</a:t>
            </a:r>
          </a:p>
        </p:txBody>
      </p:sp>
    </p:spTree>
    <p:extLst>
      <p:ext uri="{BB962C8B-B14F-4D97-AF65-F5344CB8AC3E}">
        <p14:creationId xmlns:p14="http://schemas.microsoft.com/office/powerpoint/2010/main" val="34167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4074705" cy="369332"/>
          </a:xfrm>
          <a:prstGeom prst="rect">
            <a:avLst/>
          </a:prstGeom>
          <a:noFill/>
        </p:spPr>
        <p:txBody>
          <a:bodyPr wrap="none" rtlCol="0">
            <a:spAutoFit/>
          </a:bodyPr>
          <a:lstStyle/>
          <a:p>
            <a:r>
              <a:rPr lang="en-US" dirty="0"/>
              <a:t>Custom Vision Studio Object Detection</a:t>
            </a:r>
          </a:p>
        </p:txBody>
      </p:sp>
    </p:spTree>
    <p:extLst>
      <p:ext uri="{BB962C8B-B14F-4D97-AF65-F5344CB8AC3E}">
        <p14:creationId xmlns:p14="http://schemas.microsoft.com/office/powerpoint/2010/main" val="32663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4076700" y="2819400"/>
            <a:ext cx="5086585" cy="369332"/>
          </a:xfrm>
          <a:prstGeom prst="rect">
            <a:avLst/>
          </a:prstGeom>
          <a:noFill/>
        </p:spPr>
        <p:txBody>
          <a:bodyPr wrap="none" rtlCol="0">
            <a:spAutoFit/>
          </a:bodyPr>
          <a:lstStyle/>
          <a:p>
            <a:r>
              <a:rPr lang="en-US" dirty="0"/>
              <a:t>Custom Vision Studio Model Performance History</a:t>
            </a:r>
          </a:p>
        </p:txBody>
      </p:sp>
    </p:spTree>
    <p:extLst>
      <p:ext uri="{BB962C8B-B14F-4D97-AF65-F5344CB8AC3E}">
        <p14:creationId xmlns:p14="http://schemas.microsoft.com/office/powerpoint/2010/main" val="407663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3639299" y="3938587"/>
            <a:ext cx="914400" cy="1200150"/>
          </a:xfrm>
          <a:prstGeom prst="rect">
            <a:avLst/>
          </a:prstGeom>
        </p:spPr>
      </p:pic>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439984" y="4362449"/>
            <a:ext cx="18274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9"/>
          <a:stretch>
            <a:fillRect/>
          </a:stretch>
        </p:blipFill>
        <p:spPr>
          <a:xfrm>
            <a:off x="6189554" y="259080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10"/>
          <a:stretch>
            <a:fillRect/>
          </a:stretch>
        </p:blipFill>
        <p:spPr>
          <a:xfrm>
            <a:off x="6187858"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stCxn id="13" idx="0"/>
          </p:cNvCxnSpPr>
          <p:nvPr/>
        </p:nvCxnSpPr>
        <p:spPr>
          <a:xfrm rot="5400000" flipH="1" flipV="1">
            <a:off x="4713880" y="2263554"/>
            <a:ext cx="1057653" cy="22924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B85DA11-F5F7-9978-A943-9AE0DD4E1584}"/>
              </a:ext>
            </a:extLst>
          </p:cNvPr>
          <p:cNvSpPr txBox="1"/>
          <p:nvPr/>
        </p:nvSpPr>
        <p:spPr>
          <a:xfrm>
            <a:off x="4772808" y="2933084"/>
            <a:ext cx="1188146" cy="246221"/>
          </a:xfrm>
          <a:prstGeom prst="rect">
            <a:avLst/>
          </a:prstGeom>
          <a:noFill/>
        </p:spPr>
        <p:txBody>
          <a:bodyPr wrap="none" rtlCol="0">
            <a:spAutoFit/>
          </a:bodyPr>
          <a:lstStyle/>
          <a:p>
            <a:r>
              <a:rPr lang="en-US" sz="1000" dirty="0"/>
              <a:t>3. Prompt + Image</a:t>
            </a:r>
          </a:p>
        </p:txBody>
      </p:sp>
      <p:sp>
        <p:nvSpPr>
          <p:cNvPr id="23" name="TextBox 22">
            <a:extLst>
              <a:ext uri="{FF2B5EF4-FFF2-40B4-BE49-F238E27FC236}">
                <a16:creationId xmlns:a16="http://schemas.microsoft.com/office/drawing/2014/main" id="{56F74019-C1FE-7378-A390-09433434337B}"/>
              </a:ext>
            </a:extLst>
          </p:cNvPr>
          <p:cNvSpPr txBox="1"/>
          <p:nvPr/>
        </p:nvSpPr>
        <p:spPr>
          <a:xfrm>
            <a:off x="4779128" y="4406362"/>
            <a:ext cx="1225015" cy="246221"/>
          </a:xfrm>
          <a:prstGeom prst="rect">
            <a:avLst/>
          </a:prstGeom>
          <a:noFill/>
        </p:spPr>
        <p:txBody>
          <a:bodyPr wrap="none" rtlCol="0">
            <a:spAutoFit/>
          </a:bodyPr>
          <a:lstStyle/>
          <a:p>
            <a:r>
              <a:rPr lang="en-US" sz="1000" dirty="0"/>
              <a:t>4. Text &amp; Voice Info</a:t>
            </a:r>
          </a:p>
        </p:txBody>
      </p: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1"/>
          <a:stretch>
            <a:fillRect/>
          </a:stretch>
        </p:blipFill>
        <p:spPr>
          <a:xfrm>
            <a:off x="6221522" y="24765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3587738" y="1137412"/>
            <a:ext cx="3309937" cy="2292415"/>
          </a:xfrm>
          <a:prstGeom prst="bentConnector3">
            <a:avLst>
              <a:gd name="adj1" fmla="val 99784"/>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5DF00AB-6365-3EB5-23AF-5ED022896D38}"/>
              </a:ext>
            </a:extLst>
          </p:cNvPr>
          <p:cNvSpPr txBox="1"/>
          <p:nvPr/>
        </p:nvSpPr>
        <p:spPr>
          <a:xfrm>
            <a:off x="4730875" y="678084"/>
            <a:ext cx="1447832" cy="246221"/>
          </a:xfrm>
          <a:prstGeom prst="rect">
            <a:avLst/>
          </a:prstGeom>
          <a:noFill/>
        </p:spPr>
        <p:txBody>
          <a:bodyPr wrap="none" rtlCol="0">
            <a:spAutoFit/>
          </a:bodyPr>
          <a:lstStyle/>
          <a:p>
            <a:r>
              <a:rPr lang="en-US" sz="1000" dirty="0"/>
              <a:t>1. Image Classification</a:t>
            </a:r>
          </a:p>
        </p:txBody>
      </p:sp>
      <p:pic>
        <p:nvPicPr>
          <p:cNvPr id="20" name="Picture 19">
            <a:extLst>
              <a:ext uri="{FF2B5EF4-FFF2-40B4-BE49-F238E27FC236}">
                <a16:creationId xmlns:a16="http://schemas.microsoft.com/office/drawing/2014/main" id="{A94189C0-7493-82F7-671F-8ACB36A85AC8}"/>
              </a:ext>
            </a:extLst>
          </p:cNvPr>
          <p:cNvPicPr>
            <a:picLocks noChangeAspect="1"/>
          </p:cNvPicPr>
          <p:nvPr/>
        </p:nvPicPr>
        <p:blipFill>
          <a:blip r:embed="rId12"/>
          <a:stretch>
            <a:fillRect/>
          </a:stretch>
        </p:blipFill>
        <p:spPr>
          <a:xfrm>
            <a:off x="6189554" y="1433514"/>
            <a:ext cx="1038225" cy="1038225"/>
          </a:xfrm>
          <a:prstGeom prst="rect">
            <a:avLst/>
          </a:prstGeom>
        </p:spPr>
      </p:pic>
      <p:cxnSp>
        <p:nvCxnSpPr>
          <p:cNvPr id="21" name="Connector: Elbow 20">
            <a:extLst>
              <a:ext uri="{FF2B5EF4-FFF2-40B4-BE49-F238E27FC236}">
                <a16:creationId xmlns:a16="http://schemas.microsoft.com/office/drawing/2014/main" id="{74908E9B-A25F-5505-C2EE-6D4178E4FB45}"/>
              </a:ext>
            </a:extLst>
          </p:cNvPr>
          <p:cNvCxnSpPr>
            <a:cxnSpLocks/>
            <a:stCxn id="13" idx="0"/>
          </p:cNvCxnSpPr>
          <p:nvPr/>
        </p:nvCxnSpPr>
        <p:spPr>
          <a:xfrm rot="5400000" flipH="1" flipV="1">
            <a:off x="4100887" y="1772025"/>
            <a:ext cx="2162174" cy="21709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BBC33762-5AE3-AA56-CAC1-51D63C0B0B18}"/>
              </a:ext>
            </a:extLst>
          </p:cNvPr>
          <p:cNvSpPr txBox="1"/>
          <p:nvPr/>
        </p:nvSpPr>
        <p:spPr>
          <a:xfrm>
            <a:off x="4756616" y="1864574"/>
            <a:ext cx="1495922" cy="246221"/>
          </a:xfrm>
          <a:prstGeom prst="rect">
            <a:avLst/>
          </a:prstGeom>
          <a:noFill/>
        </p:spPr>
        <p:txBody>
          <a:bodyPr wrap="none" rtlCol="0">
            <a:spAutoFit/>
          </a:bodyPr>
          <a:lstStyle/>
          <a:p>
            <a:r>
              <a:rPr lang="en-US" sz="1000" dirty="0"/>
              <a:t>2. Get User Preferences</a:t>
            </a:r>
          </a:p>
        </p:txBody>
      </p:sp>
    </p:spTree>
    <p:extLst>
      <p:ext uri="{BB962C8B-B14F-4D97-AF65-F5344CB8AC3E}">
        <p14:creationId xmlns:p14="http://schemas.microsoft.com/office/powerpoint/2010/main" val="659474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6E3DC-A2BD-7E92-BDC1-9EE90D44037F}"/>
              </a:ext>
            </a:extLst>
          </p:cNvPr>
          <p:cNvSpPr txBox="1"/>
          <p:nvPr/>
        </p:nvSpPr>
        <p:spPr>
          <a:xfrm>
            <a:off x="5250897" y="2819400"/>
            <a:ext cx="1690206" cy="369332"/>
          </a:xfrm>
          <a:prstGeom prst="rect">
            <a:avLst/>
          </a:prstGeom>
          <a:noFill/>
        </p:spPr>
        <p:txBody>
          <a:bodyPr wrap="none" rtlCol="0">
            <a:spAutoFit/>
          </a:bodyPr>
          <a:lstStyle/>
          <a:p>
            <a:r>
              <a:rPr lang="en-US" dirty="0"/>
              <a:t>Table Structure</a:t>
            </a:r>
          </a:p>
        </p:txBody>
      </p:sp>
    </p:spTree>
    <p:extLst>
      <p:ext uri="{BB962C8B-B14F-4D97-AF65-F5344CB8AC3E}">
        <p14:creationId xmlns:p14="http://schemas.microsoft.com/office/powerpoint/2010/main" val="411344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1525334" y="2014537"/>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5376388" y="1952624"/>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a:endCxn id="7" idx="1"/>
          </p:cNvCxnSpPr>
          <p:nvPr/>
        </p:nvCxnSpPr>
        <p:spPr>
          <a:xfrm>
            <a:off x="2563559" y="2690812"/>
            <a:ext cx="28128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person wrapped in a blanket&#10;&#10;Description automatically generated">
            <a:extLst>
              <a:ext uri="{FF2B5EF4-FFF2-40B4-BE49-F238E27FC236}">
                <a16:creationId xmlns:a16="http://schemas.microsoft.com/office/drawing/2014/main" id="{3965D4AF-1E66-928C-CB75-D22D2C727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584" y="828675"/>
            <a:ext cx="4903966" cy="4476750"/>
          </a:xfrm>
          <a:prstGeom prst="rect">
            <a:avLst/>
          </a:prstGeom>
        </p:spPr>
      </p:pic>
    </p:spTree>
    <p:extLst>
      <p:ext uri="{BB962C8B-B14F-4D97-AF65-F5344CB8AC3E}">
        <p14:creationId xmlns:p14="http://schemas.microsoft.com/office/powerpoint/2010/main" val="164045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5AC384-D7AD-BD74-EB8D-31917A5BF4E4}"/>
              </a:ext>
            </a:extLst>
          </p:cNvPr>
          <p:cNvSpPr txBox="1"/>
          <p:nvPr/>
        </p:nvSpPr>
        <p:spPr>
          <a:xfrm>
            <a:off x="8079976" y="1779261"/>
            <a:ext cx="3369234" cy="3447832"/>
          </a:xfrm>
          <a:prstGeom prst="rect">
            <a:avLst/>
          </a:prstGeom>
        </p:spPr>
        <p:txBody>
          <a:bodyPr vert="horz" lIns="91440" tIns="45720" rIns="91440" bIns="45720" rtlCol="0" anchor="t">
            <a:normAutofit lnSpcReduction="10000"/>
          </a:bodyPr>
          <a:lstStyle/>
          <a:p>
            <a:pPr>
              <a:lnSpc>
                <a:spcPct val="90000"/>
              </a:lnSpc>
              <a:spcAft>
                <a:spcPts val="600"/>
              </a:spcAft>
            </a:pPr>
            <a:r>
              <a:rPr lang="en-US" sz="2000" dirty="0"/>
              <a:t>The person in the photo is </a:t>
            </a:r>
            <a:r>
              <a:rPr lang="en-US" sz="2000" b="1" dirty="0"/>
              <a:t>Victor Frye</a:t>
            </a:r>
            <a:r>
              <a:rPr lang="en-US" sz="2000" dirty="0"/>
              <a:t>. </a:t>
            </a:r>
            <a:br>
              <a:rPr lang="en-US" sz="2000" dirty="0"/>
            </a:br>
            <a:br>
              <a:rPr lang="en-US" sz="2000" dirty="0"/>
            </a:br>
            <a:r>
              <a:rPr lang="en-US" sz="2000" b="0" i="0" dirty="0">
                <a:solidFill>
                  <a:srgbClr val="1D1C1D"/>
                </a:solidFill>
                <a:effectLst/>
                <a:highlight>
                  <a:srgbClr val="F8F8F8"/>
                </a:highlight>
                <a:latin typeface="Slack-Lato"/>
              </a:rPr>
              <a:t>Victor is an emotive nerd. He has dogs, plays a ton of video games regularly, and enjoys life as a software developer. He is easily distracted and often has his heads in the clouds or fixated on whatever is next. Do not hold back with the humor as Victor loves sass and heavy snark.</a:t>
            </a:r>
            <a:endParaRPr lang="en-US" sz="2000" dirty="0"/>
          </a:p>
        </p:txBody>
      </p:sp>
      <p:sp>
        <p:nvSpPr>
          <p:cNvPr id="5" name="TextBox 4">
            <a:extLst>
              <a:ext uri="{FF2B5EF4-FFF2-40B4-BE49-F238E27FC236}">
                <a16:creationId xmlns:a16="http://schemas.microsoft.com/office/drawing/2014/main" id="{41A822D0-9AFB-11DC-7901-B9EC824249BE}"/>
              </a:ext>
            </a:extLst>
          </p:cNvPr>
          <p:cNvSpPr txBox="1"/>
          <p:nvPr/>
        </p:nvSpPr>
        <p:spPr>
          <a:xfrm>
            <a:off x="8079977" y="380826"/>
            <a:ext cx="3664347" cy="3447832"/>
          </a:xfrm>
          <a:prstGeom prst="rect">
            <a:avLst/>
          </a:prstGeom>
        </p:spPr>
        <p:txBody>
          <a:bodyPr vert="horz" lIns="91440" tIns="45720" rIns="91440" bIns="45720" rtlCol="0" anchor="t">
            <a:normAutofit/>
          </a:bodyPr>
          <a:lstStyle/>
          <a:p>
            <a:pPr>
              <a:lnSpc>
                <a:spcPct val="90000"/>
              </a:lnSpc>
              <a:spcAft>
                <a:spcPts val="600"/>
              </a:spcAft>
            </a:pPr>
            <a:r>
              <a:rPr lang="en-US" sz="3200" b="1" dirty="0"/>
              <a:t>User Preferences</a:t>
            </a:r>
          </a:p>
        </p:txBody>
      </p:sp>
      <p:pic>
        <p:nvPicPr>
          <p:cNvPr id="3" name="Picture 2">
            <a:extLst>
              <a:ext uri="{FF2B5EF4-FFF2-40B4-BE49-F238E27FC236}">
                <a16:creationId xmlns:a16="http://schemas.microsoft.com/office/drawing/2014/main" id="{DE6E2628-9CDE-F329-14A7-79F17D575D64}"/>
              </a:ext>
            </a:extLst>
          </p:cNvPr>
          <p:cNvPicPr>
            <a:picLocks noChangeAspect="1"/>
          </p:cNvPicPr>
          <p:nvPr/>
        </p:nvPicPr>
        <p:blipFill>
          <a:blip r:embed="rId2"/>
          <a:stretch>
            <a:fillRect/>
          </a:stretch>
        </p:blipFill>
        <p:spPr>
          <a:xfrm>
            <a:off x="0" y="0"/>
            <a:ext cx="7547382" cy="6858000"/>
          </a:xfrm>
          <a:prstGeom prst="rect">
            <a:avLst/>
          </a:prstGeom>
        </p:spPr>
      </p:pic>
    </p:spTree>
    <p:extLst>
      <p:ext uri="{BB962C8B-B14F-4D97-AF65-F5344CB8AC3E}">
        <p14:creationId xmlns:p14="http://schemas.microsoft.com/office/powerpoint/2010/main" val="1919791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135792E-EEA6-BD67-6AF5-48E229DA1F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19" r="5401"/>
          <a:stretch/>
        </p:blipFill>
        <p:spPr bwMode="auto">
          <a:xfrm>
            <a:off x="20" y="10"/>
            <a:ext cx="7390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A822D0-9AFB-11DC-7901-B9EC824249BE}"/>
              </a:ext>
            </a:extLst>
          </p:cNvPr>
          <p:cNvSpPr txBox="1"/>
          <p:nvPr/>
        </p:nvSpPr>
        <p:spPr>
          <a:xfrm>
            <a:off x="8079977" y="380826"/>
            <a:ext cx="3664347" cy="3447832"/>
          </a:xfrm>
          <a:prstGeom prst="rect">
            <a:avLst/>
          </a:prstGeom>
        </p:spPr>
        <p:txBody>
          <a:bodyPr vert="horz" lIns="91440" tIns="45720" rIns="91440" bIns="45720" rtlCol="0" anchor="t">
            <a:normAutofit/>
          </a:bodyPr>
          <a:lstStyle/>
          <a:p>
            <a:pPr>
              <a:lnSpc>
                <a:spcPct val="90000"/>
              </a:lnSpc>
              <a:spcAft>
                <a:spcPts val="600"/>
              </a:spcAft>
            </a:pPr>
            <a:r>
              <a:rPr lang="en-US" sz="3200" b="1" dirty="0"/>
              <a:t>User Preferences</a:t>
            </a:r>
          </a:p>
        </p:txBody>
      </p:sp>
      <p:sp>
        <p:nvSpPr>
          <p:cNvPr id="2" name="TextBox 1">
            <a:extLst>
              <a:ext uri="{FF2B5EF4-FFF2-40B4-BE49-F238E27FC236}">
                <a16:creationId xmlns:a16="http://schemas.microsoft.com/office/drawing/2014/main" id="{1A81D0D0-02DA-5FA5-107D-FDA0DDB18A80}"/>
              </a:ext>
            </a:extLst>
          </p:cNvPr>
          <p:cNvSpPr txBox="1"/>
          <p:nvPr/>
        </p:nvSpPr>
        <p:spPr>
          <a:xfrm>
            <a:off x="8079976" y="1779261"/>
            <a:ext cx="3369234" cy="3447832"/>
          </a:xfrm>
          <a:prstGeom prst="rect">
            <a:avLst/>
          </a:prstGeom>
        </p:spPr>
        <p:txBody>
          <a:bodyPr vert="horz" lIns="91440" tIns="45720" rIns="91440" bIns="45720" rtlCol="0" anchor="t">
            <a:normAutofit/>
          </a:bodyPr>
          <a:lstStyle/>
          <a:p>
            <a:pPr>
              <a:lnSpc>
                <a:spcPct val="90000"/>
              </a:lnSpc>
              <a:spcAft>
                <a:spcPts val="600"/>
              </a:spcAft>
            </a:pPr>
            <a:r>
              <a:rPr lang="en-US" sz="2000" dirty="0"/>
              <a:t>The person in the photo is </a:t>
            </a:r>
            <a:r>
              <a:rPr lang="en-US" sz="2000" b="1" dirty="0"/>
              <a:t>Ben Grossman</a:t>
            </a:r>
            <a:r>
              <a:rPr lang="en-US" sz="2000" dirty="0"/>
              <a:t>. </a:t>
            </a:r>
            <a:br>
              <a:rPr lang="en-US" sz="2000" dirty="0"/>
            </a:br>
            <a:br>
              <a:rPr lang="en-US" sz="2000" dirty="0"/>
            </a:br>
            <a:r>
              <a:rPr lang="en-US" sz="2000" b="0" i="0" dirty="0">
                <a:solidFill>
                  <a:srgbClr val="1D1C1D"/>
                </a:solidFill>
                <a:effectLst/>
                <a:highlight>
                  <a:srgbClr val="F8F8F8"/>
                </a:highlight>
                <a:latin typeface="Slack-Lato"/>
              </a:rPr>
              <a:t>Ben Grossman likes to distract other teams and complain about work (in his own words). He also likes to argue with Terry. Make sure your comments about Ben are always as snarky and sarcastic as possible.</a:t>
            </a:r>
            <a:endParaRPr lang="en-US" sz="2000" dirty="0"/>
          </a:p>
        </p:txBody>
      </p:sp>
    </p:spTree>
    <p:extLst>
      <p:ext uri="{BB962C8B-B14F-4D97-AF65-F5344CB8AC3E}">
        <p14:creationId xmlns:p14="http://schemas.microsoft.com/office/powerpoint/2010/main" val="2426599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5AC384-D7AD-BD74-EB8D-31917A5BF4E4}"/>
              </a:ext>
            </a:extLst>
          </p:cNvPr>
          <p:cNvSpPr txBox="1"/>
          <p:nvPr/>
        </p:nvSpPr>
        <p:spPr>
          <a:xfrm>
            <a:off x="8079976" y="1779261"/>
            <a:ext cx="3369234" cy="3447832"/>
          </a:xfrm>
          <a:prstGeom prst="rect">
            <a:avLst/>
          </a:prstGeom>
        </p:spPr>
        <p:txBody>
          <a:bodyPr vert="horz" lIns="91440" tIns="45720" rIns="91440" bIns="45720" rtlCol="0" anchor="t">
            <a:normAutofit/>
          </a:bodyPr>
          <a:lstStyle/>
          <a:p>
            <a:pPr>
              <a:lnSpc>
                <a:spcPct val="90000"/>
              </a:lnSpc>
              <a:spcAft>
                <a:spcPts val="600"/>
              </a:spcAft>
            </a:pPr>
            <a:r>
              <a:rPr lang="en-US" sz="2000" dirty="0"/>
              <a:t>The person in the photo is </a:t>
            </a:r>
            <a:r>
              <a:rPr lang="en-US" sz="2000" b="1" dirty="0"/>
              <a:t>Ben Grossman</a:t>
            </a:r>
            <a:r>
              <a:rPr lang="en-US" sz="2000" dirty="0"/>
              <a:t>. </a:t>
            </a:r>
            <a:br>
              <a:rPr lang="en-US" sz="2000" dirty="0"/>
            </a:br>
            <a:br>
              <a:rPr lang="en-US" sz="2000" dirty="0"/>
            </a:br>
            <a:r>
              <a:rPr lang="en-US" sz="2000" b="0" i="0" dirty="0">
                <a:solidFill>
                  <a:srgbClr val="1D1C1D"/>
                </a:solidFill>
                <a:effectLst/>
                <a:highlight>
                  <a:srgbClr val="F8F8F8"/>
                </a:highlight>
                <a:latin typeface="Slack-Lato"/>
              </a:rPr>
              <a:t>Ben Grossman likes to distract other teams and complain about work (in his own words). He also likes to argue with Terry. Make sure your comments about Ben are always as snarky and sarcastic as possible.</a:t>
            </a:r>
            <a:endParaRPr lang="en-US" sz="2000" dirty="0"/>
          </a:p>
        </p:txBody>
      </p:sp>
      <p:sp>
        <p:nvSpPr>
          <p:cNvPr id="5" name="TextBox 4">
            <a:extLst>
              <a:ext uri="{FF2B5EF4-FFF2-40B4-BE49-F238E27FC236}">
                <a16:creationId xmlns:a16="http://schemas.microsoft.com/office/drawing/2014/main" id="{41A822D0-9AFB-11DC-7901-B9EC824249BE}"/>
              </a:ext>
            </a:extLst>
          </p:cNvPr>
          <p:cNvSpPr txBox="1"/>
          <p:nvPr/>
        </p:nvSpPr>
        <p:spPr>
          <a:xfrm>
            <a:off x="8079977" y="380826"/>
            <a:ext cx="3664347" cy="3447832"/>
          </a:xfrm>
          <a:prstGeom prst="rect">
            <a:avLst/>
          </a:prstGeom>
        </p:spPr>
        <p:txBody>
          <a:bodyPr vert="horz" lIns="91440" tIns="45720" rIns="91440" bIns="45720" rtlCol="0" anchor="t">
            <a:normAutofit/>
          </a:bodyPr>
          <a:lstStyle/>
          <a:p>
            <a:pPr>
              <a:lnSpc>
                <a:spcPct val="90000"/>
              </a:lnSpc>
              <a:spcAft>
                <a:spcPts val="600"/>
              </a:spcAft>
            </a:pPr>
            <a:r>
              <a:rPr lang="en-US" sz="3200" b="1" dirty="0"/>
              <a:t>User Preferences</a:t>
            </a:r>
          </a:p>
        </p:txBody>
      </p:sp>
      <p:pic>
        <p:nvPicPr>
          <p:cNvPr id="8" name="Picture 7">
            <a:extLst>
              <a:ext uri="{FF2B5EF4-FFF2-40B4-BE49-F238E27FC236}">
                <a16:creationId xmlns:a16="http://schemas.microsoft.com/office/drawing/2014/main" id="{95DC3E59-1D02-BE20-8E72-3526209AF0D7}"/>
              </a:ext>
            </a:extLst>
          </p:cNvPr>
          <p:cNvPicPr>
            <a:picLocks noChangeAspect="1"/>
          </p:cNvPicPr>
          <p:nvPr/>
        </p:nvPicPr>
        <p:blipFill>
          <a:blip r:embed="rId2"/>
          <a:stretch>
            <a:fillRect/>
          </a:stretch>
        </p:blipFill>
        <p:spPr>
          <a:xfrm>
            <a:off x="0" y="0"/>
            <a:ext cx="7561602" cy="6858000"/>
          </a:xfrm>
          <a:prstGeom prst="rect">
            <a:avLst/>
          </a:prstGeom>
        </p:spPr>
      </p:pic>
      <p:pic>
        <p:nvPicPr>
          <p:cNvPr id="11" name="Picture 10">
            <a:extLst>
              <a:ext uri="{FF2B5EF4-FFF2-40B4-BE49-F238E27FC236}">
                <a16:creationId xmlns:a16="http://schemas.microsoft.com/office/drawing/2014/main" id="{1C66494D-833A-0100-0269-DB658AB9A71B}"/>
              </a:ext>
            </a:extLst>
          </p:cNvPr>
          <p:cNvPicPr>
            <a:picLocks noChangeAspect="1"/>
          </p:cNvPicPr>
          <p:nvPr/>
        </p:nvPicPr>
        <p:blipFill>
          <a:blip r:embed="rId3"/>
          <a:stretch>
            <a:fillRect/>
          </a:stretch>
        </p:blipFill>
        <p:spPr>
          <a:xfrm>
            <a:off x="1242518" y="202765"/>
            <a:ext cx="5110658" cy="5128180"/>
          </a:xfrm>
          <a:prstGeom prst="rect">
            <a:avLst/>
          </a:prstGeom>
        </p:spPr>
      </p:pic>
    </p:spTree>
    <p:extLst>
      <p:ext uri="{BB962C8B-B14F-4D97-AF65-F5344CB8AC3E}">
        <p14:creationId xmlns:p14="http://schemas.microsoft.com/office/powerpoint/2010/main" val="363073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E21289-9761-E8BC-B702-42B06053E23D}"/>
              </a:ext>
            </a:extLst>
          </p:cNvPr>
          <p:cNvPicPr>
            <a:picLocks noChangeAspect="1"/>
          </p:cNvPicPr>
          <p:nvPr/>
        </p:nvPicPr>
        <p:blipFill>
          <a:blip r:embed="rId2"/>
          <a:stretch>
            <a:fillRect/>
          </a:stretch>
        </p:blipFill>
        <p:spPr>
          <a:xfrm>
            <a:off x="2781300" y="348153"/>
            <a:ext cx="5903429" cy="5990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210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nector: Elbow 30">
            <a:extLst>
              <a:ext uri="{FF2B5EF4-FFF2-40B4-BE49-F238E27FC236}">
                <a16:creationId xmlns:a16="http://schemas.microsoft.com/office/drawing/2014/main" id="{049881A2-CE56-665A-A9ED-5B8FA5AD0698}"/>
              </a:ext>
            </a:extLst>
          </p:cNvPr>
          <p:cNvCxnSpPr>
            <a:cxnSpLocks/>
          </p:cNvCxnSpPr>
          <p:nvPr/>
        </p:nvCxnSpPr>
        <p:spPr>
          <a:xfrm>
            <a:off x="6279874" y="4758117"/>
            <a:ext cx="1175325" cy="861633"/>
          </a:xfrm>
          <a:prstGeom prst="bentConnector3">
            <a:avLst>
              <a:gd name="adj1" fmla="val -246"/>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2782634"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4372366"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3820859"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421041"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3450051"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5478209"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6659309" y="4362449"/>
            <a:ext cx="8749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8"/>
          <a:stretch>
            <a:fillRect/>
          </a:stretch>
        </p:blipFill>
        <p:spPr>
          <a:xfrm>
            <a:off x="7423231" y="288169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9"/>
          <a:stretch>
            <a:fillRect/>
          </a:stretch>
        </p:blipFill>
        <p:spPr>
          <a:xfrm>
            <a:off x="7404182"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cxnSpLocks/>
            <a:stCxn id="13" idx="0"/>
          </p:cNvCxnSpPr>
          <p:nvPr/>
        </p:nvCxnSpPr>
        <p:spPr>
          <a:xfrm rot="5400000" flipH="1" flipV="1">
            <a:off x="6575007" y="2979318"/>
            <a:ext cx="700087" cy="121845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0"/>
          <a:stretch>
            <a:fillRect/>
          </a:stretch>
        </p:blipFill>
        <p:spPr>
          <a:xfrm>
            <a:off x="7455199" y="53854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5408193" y="1812506"/>
            <a:ext cx="3033712" cy="1218451"/>
          </a:xfrm>
          <a:prstGeom prst="bentConnector3">
            <a:avLst>
              <a:gd name="adj1" fmla="val 9992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A94189C0-7493-82F7-671F-8ACB36A85AC8}"/>
              </a:ext>
            </a:extLst>
          </p:cNvPr>
          <p:cNvPicPr>
            <a:picLocks noChangeAspect="1"/>
          </p:cNvPicPr>
          <p:nvPr/>
        </p:nvPicPr>
        <p:blipFill>
          <a:blip r:embed="rId11"/>
          <a:stretch>
            <a:fillRect/>
          </a:stretch>
        </p:blipFill>
        <p:spPr>
          <a:xfrm>
            <a:off x="7423231" y="1724404"/>
            <a:ext cx="1038225" cy="1038225"/>
          </a:xfrm>
          <a:prstGeom prst="rect">
            <a:avLst/>
          </a:prstGeom>
        </p:spPr>
      </p:pic>
      <p:cxnSp>
        <p:nvCxnSpPr>
          <p:cNvPr id="21" name="Connector: Elbow 20">
            <a:extLst>
              <a:ext uri="{FF2B5EF4-FFF2-40B4-BE49-F238E27FC236}">
                <a16:creationId xmlns:a16="http://schemas.microsoft.com/office/drawing/2014/main" id="{74908E9B-A25F-5505-C2EE-6D4178E4FB45}"/>
              </a:ext>
            </a:extLst>
          </p:cNvPr>
          <p:cNvCxnSpPr>
            <a:cxnSpLocks/>
            <a:stCxn id="13" idx="0"/>
          </p:cNvCxnSpPr>
          <p:nvPr/>
        </p:nvCxnSpPr>
        <p:spPr>
          <a:xfrm rot="5400000" flipH="1" flipV="1">
            <a:off x="5989408" y="2393719"/>
            <a:ext cx="1871284" cy="1218453"/>
          </a:xfrm>
          <a:prstGeom prst="bentConnector3">
            <a:avLst>
              <a:gd name="adj1" fmla="val 9988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12"/>
          <a:stretch>
            <a:fillRect/>
          </a:stretch>
        </p:blipFill>
        <p:spPr>
          <a:xfrm>
            <a:off x="5858624" y="3938587"/>
            <a:ext cx="914400" cy="1200150"/>
          </a:xfrm>
          <a:prstGeom prst="rect">
            <a:avLst/>
          </a:prstGeom>
        </p:spPr>
      </p:pic>
      <p:pic>
        <p:nvPicPr>
          <p:cNvPr id="38" name="Picture 37">
            <a:extLst>
              <a:ext uri="{FF2B5EF4-FFF2-40B4-BE49-F238E27FC236}">
                <a16:creationId xmlns:a16="http://schemas.microsoft.com/office/drawing/2014/main" id="{5B850BB7-42D1-4F1E-F3C2-840B22266A3E}"/>
              </a:ext>
            </a:extLst>
          </p:cNvPr>
          <p:cNvPicPr>
            <a:picLocks noChangeAspect="1"/>
          </p:cNvPicPr>
          <p:nvPr/>
        </p:nvPicPr>
        <p:blipFill>
          <a:blip r:embed="rId13"/>
          <a:stretch>
            <a:fillRect/>
          </a:stretch>
        </p:blipFill>
        <p:spPr>
          <a:xfrm>
            <a:off x="7455199" y="5299904"/>
            <a:ext cx="942975" cy="1085850"/>
          </a:xfrm>
          <a:prstGeom prst="rect">
            <a:avLst/>
          </a:prstGeom>
        </p:spPr>
      </p:pic>
    </p:spTree>
    <p:extLst>
      <p:ext uri="{BB962C8B-B14F-4D97-AF65-F5344CB8AC3E}">
        <p14:creationId xmlns:p14="http://schemas.microsoft.com/office/powerpoint/2010/main" val="384467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nector: Elbow 30">
            <a:extLst>
              <a:ext uri="{FF2B5EF4-FFF2-40B4-BE49-F238E27FC236}">
                <a16:creationId xmlns:a16="http://schemas.microsoft.com/office/drawing/2014/main" id="{049881A2-CE56-665A-A9ED-5B8FA5AD0698}"/>
              </a:ext>
            </a:extLst>
          </p:cNvPr>
          <p:cNvCxnSpPr>
            <a:cxnSpLocks/>
          </p:cNvCxnSpPr>
          <p:nvPr/>
        </p:nvCxnSpPr>
        <p:spPr>
          <a:xfrm>
            <a:off x="6260824" y="4758117"/>
            <a:ext cx="1175325" cy="861633"/>
          </a:xfrm>
          <a:prstGeom prst="bentConnector3">
            <a:avLst>
              <a:gd name="adj1" fmla="val -246"/>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2763584"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4353316"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3801809"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401991"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3431001"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5459159"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6640259" y="4362449"/>
            <a:ext cx="874966"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8"/>
          <a:stretch>
            <a:fillRect/>
          </a:stretch>
        </p:blipFill>
        <p:spPr>
          <a:xfrm>
            <a:off x="7404181" y="288169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9"/>
          <a:stretch>
            <a:fillRect/>
          </a:stretch>
        </p:blipFill>
        <p:spPr>
          <a:xfrm>
            <a:off x="7385132"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cxnSpLocks/>
            <a:stCxn id="13" idx="0"/>
          </p:cNvCxnSpPr>
          <p:nvPr/>
        </p:nvCxnSpPr>
        <p:spPr>
          <a:xfrm rot="5400000" flipH="1" flipV="1">
            <a:off x="6555957" y="2979318"/>
            <a:ext cx="700087" cy="121845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0"/>
          <a:stretch>
            <a:fillRect/>
          </a:stretch>
        </p:blipFill>
        <p:spPr>
          <a:xfrm>
            <a:off x="7436149" y="53854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5389143" y="1812506"/>
            <a:ext cx="3033712" cy="1218451"/>
          </a:xfrm>
          <a:prstGeom prst="bentConnector3">
            <a:avLst>
              <a:gd name="adj1" fmla="val 9992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A94189C0-7493-82F7-671F-8ACB36A85AC8}"/>
              </a:ext>
            </a:extLst>
          </p:cNvPr>
          <p:cNvPicPr>
            <a:picLocks noChangeAspect="1"/>
          </p:cNvPicPr>
          <p:nvPr/>
        </p:nvPicPr>
        <p:blipFill>
          <a:blip r:embed="rId11"/>
          <a:stretch>
            <a:fillRect/>
          </a:stretch>
        </p:blipFill>
        <p:spPr>
          <a:xfrm>
            <a:off x="7404181" y="1724404"/>
            <a:ext cx="1038225" cy="1038225"/>
          </a:xfrm>
          <a:prstGeom prst="rect">
            <a:avLst/>
          </a:prstGeom>
        </p:spPr>
      </p:pic>
      <p:cxnSp>
        <p:nvCxnSpPr>
          <p:cNvPr id="21" name="Connector: Elbow 20">
            <a:extLst>
              <a:ext uri="{FF2B5EF4-FFF2-40B4-BE49-F238E27FC236}">
                <a16:creationId xmlns:a16="http://schemas.microsoft.com/office/drawing/2014/main" id="{74908E9B-A25F-5505-C2EE-6D4178E4FB45}"/>
              </a:ext>
            </a:extLst>
          </p:cNvPr>
          <p:cNvCxnSpPr>
            <a:cxnSpLocks/>
            <a:stCxn id="13" idx="0"/>
          </p:cNvCxnSpPr>
          <p:nvPr/>
        </p:nvCxnSpPr>
        <p:spPr>
          <a:xfrm rot="5400000" flipH="1" flipV="1">
            <a:off x="5970358" y="2393719"/>
            <a:ext cx="1871284" cy="1218453"/>
          </a:xfrm>
          <a:prstGeom prst="bentConnector3">
            <a:avLst>
              <a:gd name="adj1" fmla="val 9988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12"/>
          <a:stretch>
            <a:fillRect/>
          </a:stretch>
        </p:blipFill>
        <p:spPr>
          <a:xfrm>
            <a:off x="5839574" y="3938587"/>
            <a:ext cx="914400" cy="1200150"/>
          </a:xfrm>
          <a:prstGeom prst="rect">
            <a:avLst/>
          </a:prstGeom>
        </p:spPr>
      </p:pic>
      <p:pic>
        <p:nvPicPr>
          <p:cNvPr id="38" name="Picture 37">
            <a:extLst>
              <a:ext uri="{FF2B5EF4-FFF2-40B4-BE49-F238E27FC236}">
                <a16:creationId xmlns:a16="http://schemas.microsoft.com/office/drawing/2014/main" id="{5B850BB7-42D1-4F1E-F3C2-840B22266A3E}"/>
              </a:ext>
            </a:extLst>
          </p:cNvPr>
          <p:cNvPicPr>
            <a:picLocks noChangeAspect="1"/>
          </p:cNvPicPr>
          <p:nvPr/>
        </p:nvPicPr>
        <p:blipFill>
          <a:blip r:embed="rId13"/>
          <a:stretch>
            <a:fillRect/>
          </a:stretch>
        </p:blipFill>
        <p:spPr>
          <a:xfrm>
            <a:off x="7436149" y="5299904"/>
            <a:ext cx="942975" cy="1085850"/>
          </a:xfrm>
          <a:prstGeom prst="rect">
            <a:avLst/>
          </a:prstGeom>
        </p:spPr>
      </p:pic>
      <p:pic>
        <p:nvPicPr>
          <p:cNvPr id="22" name="Graphic 21" descr="Voice with solid fill">
            <a:extLst>
              <a:ext uri="{FF2B5EF4-FFF2-40B4-BE49-F238E27FC236}">
                <a16:creationId xmlns:a16="http://schemas.microsoft.com/office/drawing/2014/main" id="{AC60C51A-6CC6-26D0-8247-9E3C526CBB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09945" y="2035177"/>
            <a:ext cx="741614" cy="741614"/>
          </a:xfrm>
          <a:prstGeom prst="rect">
            <a:avLst/>
          </a:prstGeom>
        </p:spPr>
      </p:pic>
      <p:sp>
        <p:nvSpPr>
          <p:cNvPr id="23" name="TextBox 22">
            <a:extLst>
              <a:ext uri="{FF2B5EF4-FFF2-40B4-BE49-F238E27FC236}">
                <a16:creationId xmlns:a16="http://schemas.microsoft.com/office/drawing/2014/main" id="{94DB85DB-F064-237C-27AB-CBECC97D0278}"/>
              </a:ext>
            </a:extLst>
          </p:cNvPr>
          <p:cNvSpPr txBox="1"/>
          <p:nvPr/>
        </p:nvSpPr>
        <p:spPr>
          <a:xfrm>
            <a:off x="2759402" y="2647561"/>
            <a:ext cx="1162498" cy="246221"/>
          </a:xfrm>
          <a:prstGeom prst="rect">
            <a:avLst/>
          </a:prstGeom>
          <a:noFill/>
        </p:spPr>
        <p:txBody>
          <a:bodyPr wrap="none" rtlCol="0">
            <a:spAutoFit/>
          </a:bodyPr>
          <a:lstStyle/>
          <a:p>
            <a:r>
              <a:rPr lang="en-US" sz="1000" dirty="0">
                <a:solidFill>
                  <a:srgbClr val="C00000"/>
                </a:solidFill>
              </a:rPr>
              <a:t>Speech Synthesis</a:t>
            </a:r>
          </a:p>
        </p:txBody>
      </p:sp>
    </p:spTree>
    <p:extLst>
      <p:ext uri="{BB962C8B-B14F-4D97-AF65-F5344CB8AC3E}">
        <p14:creationId xmlns:p14="http://schemas.microsoft.com/office/powerpoint/2010/main" val="362491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nector: Elbow 30">
            <a:extLst>
              <a:ext uri="{FF2B5EF4-FFF2-40B4-BE49-F238E27FC236}">
                <a16:creationId xmlns:a16="http://schemas.microsoft.com/office/drawing/2014/main" id="{049881A2-CE56-665A-A9ED-5B8FA5AD0698}"/>
              </a:ext>
            </a:extLst>
          </p:cNvPr>
          <p:cNvCxnSpPr>
            <a:cxnSpLocks/>
          </p:cNvCxnSpPr>
          <p:nvPr/>
        </p:nvCxnSpPr>
        <p:spPr>
          <a:xfrm>
            <a:off x="4433530" y="4758117"/>
            <a:ext cx="1175325" cy="861633"/>
          </a:xfrm>
          <a:prstGeom prst="bentConnector3">
            <a:avLst>
              <a:gd name="adj1" fmla="val -246"/>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936290"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526022"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974515"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574697"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603707"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631865"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812965" y="4362449"/>
            <a:ext cx="874966"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8"/>
          <a:stretch>
            <a:fillRect/>
          </a:stretch>
        </p:blipFill>
        <p:spPr>
          <a:xfrm>
            <a:off x="5576887" y="288169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9"/>
          <a:stretch>
            <a:fillRect/>
          </a:stretch>
        </p:blipFill>
        <p:spPr>
          <a:xfrm>
            <a:off x="5557838"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cxnSpLocks/>
            <a:stCxn id="13" idx="0"/>
          </p:cNvCxnSpPr>
          <p:nvPr/>
        </p:nvCxnSpPr>
        <p:spPr>
          <a:xfrm rot="5400000" flipH="1" flipV="1">
            <a:off x="4728663" y="2979318"/>
            <a:ext cx="700087" cy="121845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0"/>
          <a:stretch>
            <a:fillRect/>
          </a:stretch>
        </p:blipFill>
        <p:spPr>
          <a:xfrm>
            <a:off x="5608855" y="53854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3561849" y="1812506"/>
            <a:ext cx="3033712" cy="1218451"/>
          </a:xfrm>
          <a:prstGeom prst="bentConnector3">
            <a:avLst>
              <a:gd name="adj1" fmla="val 9992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A94189C0-7493-82F7-671F-8ACB36A85AC8}"/>
              </a:ext>
            </a:extLst>
          </p:cNvPr>
          <p:cNvPicPr>
            <a:picLocks noChangeAspect="1"/>
          </p:cNvPicPr>
          <p:nvPr/>
        </p:nvPicPr>
        <p:blipFill>
          <a:blip r:embed="rId11"/>
          <a:stretch>
            <a:fillRect/>
          </a:stretch>
        </p:blipFill>
        <p:spPr>
          <a:xfrm>
            <a:off x="5576887" y="1724404"/>
            <a:ext cx="1038225" cy="1038225"/>
          </a:xfrm>
          <a:prstGeom prst="rect">
            <a:avLst/>
          </a:prstGeom>
        </p:spPr>
      </p:pic>
      <p:cxnSp>
        <p:nvCxnSpPr>
          <p:cNvPr id="21" name="Connector: Elbow 20">
            <a:extLst>
              <a:ext uri="{FF2B5EF4-FFF2-40B4-BE49-F238E27FC236}">
                <a16:creationId xmlns:a16="http://schemas.microsoft.com/office/drawing/2014/main" id="{74908E9B-A25F-5505-C2EE-6D4178E4FB45}"/>
              </a:ext>
            </a:extLst>
          </p:cNvPr>
          <p:cNvCxnSpPr>
            <a:cxnSpLocks/>
            <a:stCxn id="13" idx="0"/>
          </p:cNvCxnSpPr>
          <p:nvPr/>
        </p:nvCxnSpPr>
        <p:spPr>
          <a:xfrm rot="5400000" flipH="1" flipV="1">
            <a:off x="4143064" y="2393719"/>
            <a:ext cx="1871284" cy="1218453"/>
          </a:xfrm>
          <a:prstGeom prst="bentConnector3">
            <a:avLst>
              <a:gd name="adj1" fmla="val 9988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12"/>
          <a:stretch>
            <a:fillRect/>
          </a:stretch>
        </p:blipFill>
        <p:spPr>
          <a:xfrm>
            <a:off x="4012280" y="3938587"/>
            <a:ext cx="914400" cy="1200150"/>
          </a:xfrm>
          <a:prstGeom prst="rect">
            <a:avLst/>
          </a:prstGeom>
        </p:spPr>
      </p:pic>
      <p:pic>
        <p:nvPicPr>
          <p:cNvPr id="38" name="Picture 37">
            <a:extLst>
              <a:ext uri="{FF2B5EF4-FFF2-40B4-BE49-F238E27FC236}">
                <a16:creationId xmlns:a16="http://schemas.microsoft.com/office/drawing/2014/main" id="{5B850BB7-42D1-4F1E-F3C2-840B22266A3E}"/>
              </a:ext>
            </a:extLst>
          </p:cNvPr>
          <p:cNvPicPr>
            <a:picLocks noChangeAspect="1"/>
          </p:cNvPicPr>
          <p:nvPr/>
        </p:nvPicPr>
        <p:blipFill>
          <a:blip r:embed="rId13"/>
          <a:stretch>
            <a:fillRect/>
          </a:stretch>
        </p:blipFill>
        <p:spPr>
          <a:xfrm>
            <a:off x="5608855" y="5299904"/>
            <a:ext cx="942975" cy="1085850"/>
          </a:xfrm>
          <a:prstGeom prst="rect">
            <a:avLst/>
          </a:prstGeom>
        </p:spPr>
      </p:pic>
      <p:pic>
        <p:nvPicPr>
          <p:cNvPr id="22" name="Graphic 21" descr="Voice with solid fill">
            <a:extLst>
              <a:ext uri="{FF2B5EF4-FFF2-40B4-BE49-F238E27FC236}">
                <a16:creationId xmlns:a16="http://schemas.microsoft.com/office/drawing/2014/main" id="{AC60C51A-6CC6-26D0-8247-9E3C526CBB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82651" y="2035177"/>
            <a:ext cx="741614" cy="741614"/>
          </a:xfrm>
          <a:prstGeom prst="rect">
            <a:avLst/>
          </a:prstGeom>
        </p:spPr>
      </p:pic>
      <p:sp>
        <p:nvSpPr>
          <p:cNvPr id="23" name="TextBox 22">
            <a:extLst>
              <a:ext uri="{FF2B5EF4-FFF2-40B4-BE49-F238E27FC236}">
                <a16:creationId xmlns:a16="http://schemas.microsoft.com/office/drawing/2014/main" id="{94DB85DB-F064-237C-27AB-CBECC97D0278}"/>
              </a:ext>
            </a:extLst>
          </p:cNvPr>
          <p:cNvSpPr txBox="1"/>
          <p:nvPr/>
        </p:nvSpPr>
        <p:spPr>
          <a:xfrm>
            <a:off x="932108" y="2647561"/>
            <a:ext cx="1162498" cy="246221"/>
          </a:xfrm>
          <a:prstGeom prst="rect">
            <a:avLst/>
          </a:prstGeom>
          <a:noFill/>
        </p:spPr>
        <p:txBody>
          <a:bodyPr wrap="none" rtlCol="0">
            <a:spAutoFit/>
          </a:bodyPr>
          <a:lstStyle/>
          <a:p>
            <a:r>
              <a:rPr lang="en-US" sz="1000" dirty="0">
                <a:solidFill>
                  <a:srgbClr val="C00000"/>
                </a:solidFill>
              </a:rPr>
              <a:t>Speech Synthesis</a:t>
            </a:r>
          </a:p>
        </p:txBody>
      </p:sp>
      <p:pic>
        <p:nvPicPr>
          <p:cNvPr id="24" name="Picture 23">
            <a:extLst>
              <a:ext uri="{FF2B5EF4-FFF2-40B4-BE49-F238E27FC236}">
                <a16:creationId xmlns:a16="http://schemas.microsoft.com/office/drawing/2014/main" id="{453FC5EC-73AF-3269-C8A6-C75D3A27D1AF}"/>
              </a:ext>
            </a:extLst>
          </p:cNvPr>
          <p:cNvPicPr>
            <a:picLocks noChangeAspect="1"/>
          </p:cNvPicPr>
          <p:nvPr/>
        </p:nvPicPr>
        <p:blipFill>
          <a:blip r:embed="rId16"/>
          <a:stretch>
            <a:fillRect/>
          </a:stretch>
        </p:blipFill>
        <p:spPr>
          <a:xfrm>
            <a:off x="9566044" y="2755487"/>
            <a:ext cx="714375" cy="714375"/>
          </a:xfrm>
          <a:prstGeom prst="rect">
            <a:avLst/>
          </a:prstGeom>
        </p:spPr>
      </p:pic>
      <p:sp>
        <p:nvSpPr>
          <p:cNvPr id="25" name="TextBox 24">
            <a:extLst>
              <a:ext uri="{FF2B5EF4-FFF2-40B4-BE49-F238E27FC236}">
                <a16:creationId xmlns:a16="http://schemas.microsoft.com/office/drawing/2014/main" id="{57B86DDB-34B0-0705-D14E-E5C330E9E5AE}"/>
              </a:ext>
            </a:extLst>
          </p:cNvPr>
          <p:cNvSpPr txBox="1"/>
          <p:nvPr/>
        </p:nvSpPr>
        <p:spPr>
          <a:xfrm>
            <a:off x="9272196" y="3472624"/>
            <a:ext cx="1255472" cy="400110"/>
          </a:xfrm>
          <a:prstGeom prst="rect">
            <a:avLst/>
          </a:prstGeom>
          <a:noFill/>
        </p:spPr>
        <p:txBody>
          <a:bodyPr wrap="none" rtlCol="0">
            <a:spAutoFit/>
          </a:bodyPr>
          <a:lstStyle/>
          <a:p>
            <a:pPr algn="ctr"/>
            <a:r>
              <a:rPr lang="en-US" sz="1000" dirty="0">
                <a:solidFill>
                  <a:srgbClr val="C00000"/>
                </a:solidFill>
              </a:rPr>
              <a:t>Fallback Model</a:t>
            </a:r>
            <a:br>
              <a:rPr lang="en-US" sz="1000" dirty="0">
                <a:solidFill>
                  <a:srgbClr val="C00000"/>
                </a:solidFill>
              </a:rPr>
            </a:br>
            <a:r>
              <a:rPr lang="en-US" sz="1000" dirty="0">
                <a:solidFill>
                  <a:srgbClr val="C00000"/>
                </a:solidFill>
              </a:rPr>
              <a:t>(No Image Support)</a:t>
            </a:r>
          </a:p>
        </p:txBody>
      </p:sp>
      <p:pic>
        <p:nvPicPr>
          <p:cNvPr id="27" name="Picture 26">
            <a:extLst>
              <a:ext uri="{FF2B5EF4-FFF2-40B4-BE49-F238E27FC236}">
                <a16:creationId xmlns:a16="http://schemas.microsoft.com/office/drawing/2014/main" id="{958ECA75-EE84-0626-6CA7-8BB89E4179D9}"/>
              </a:ext>
            </a:extLst>
          </p:cNvPr>
          <p:cNvPicPr>
            <a:picLocks noChangeAspect="1"/>
          </p:cNvPicPr>
          <p:nvPr/>
        </p:nvPicPr>
        <p:blipFill>
          <a:blip r:embed="rId17"/>
          <a:stretch>
            <a:fillRect/>
          </a:stretch>
        </p:blipFill>
        <p:spPr>
          <a:xfrm>
            <a:off x="7730532" y="2739197"/>
            <a:ext cx="714375" cy="723900"/>
          </a:xfrm>
          <a:prstGeom prst="rect">
            <a:avLst/>
          </a:prstGeom>
        </p:spPr>
      </p:pic>
      <p:cxnSp>
        <p:nvCxnSpPr>
          <p:cNvPr id="28" name="Straight Arrow Connector 27">
            <a:extLst>
              <a:ext uri="{FF2B5EF4-FFF2-40B4-BE49-F238E27FC236}">
                <a16:creationId xmlns:a16="http://schemas.microsoft.com/office/drawing/2014/main" id="{6A956A2A-5E99-96CB-64A9-A06D652D1042}"/>
              </a:ext>
            </a:extLst>
          </p:cNvPr>
          <p:cNvCxnSpPr>
            <a:cxnSpLocks/>
          </p:cNvCxnSpPr>
          <p:nvPr/>
        </p:nvCxnSpPr>
        <p:spPr>
          <a:xfrm>
            <a:off x="6441740" y="3238501"/>
            <a:ext cx="874966"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AD296793-A916-9EA9-0385-7C9679289B48}"/>
              </a:ext>
            </a:extLst>
          </p:cNvPr>
          <p:cNvSpPr/>
          <p:nvPr/>
        </p:nvSpPr>
        <p:spPr>
          <a:xfrm>
            <a:off x="7316706" y="2067303"/>
            <a:ext cx="3271587" cy="202330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TextBox 29">
            <a:extLst>
              <a:ext uri="{FF2B5EF4-FFF2-40B4-BE49-F238E27FC236}">
                <a16:creationId xmlns:a16="http://schemas.microsoft.com/office/drawing/2014/main" id="{AF345F31-609C-E0EE-BC3C-C8A9F13F88E3}"/>
              </a:ext>
            </a:extLst>
          </p:cNvPr>
          <p:cNvSpPr txBox="1"/>
          <p:nvPr/>
        </p:nvSpPr>
        <p:spPr>
          <a:xfrm>
            <a:off x="7494295" y="3463097"/>
            <a:ext cx="1114408" cy="246221"/>
          </a:xfrm>
          <a:prstGeom prst="rect">
            <a:avLst/>
          </a:prstGeom>
          <a:noFill/>
        </p:spPr>
        <p:txBody>
          <a:bodyPr wrap="none" rtlCol="0">
            <a:spAutoFit/>
          </a:bodyPr>
          <a:lstStyle/>
          <a:p>
            <a:r>
              <a:rPr lang="en-US" sz="1000" dirty="0">
                <a:solidFill>
                  <a:srgbClr val="C00000"/>
                </a:solidFill>
              </a:rPr>
              <a:t>Computer Vision</a:t>
            </a:r>
          </a:p>
        </p:txBody>
      </p:sp>
      <p:sp>
        <p:nvSpPr>
          <p:cNvPr id="32" name="TextBox 31">
            <a:extLst>
              <a:ext uri="{FF2B5EF4-FFF2-40B4-BE49-F238E27FC236}">
                <a16:creationId xmlns:a16="http://schemas.microsoft.com/office/drawing/2014/main" id="{6974D04E-E4DB-312C-D1FA-4FD8D55D175C}"/>
              </a:ext>
            </a:extLst>
          </p:cNvPr>
          <p:cNvSpPr txBox="1"/>
          <p:nvPr/>
        </p:nvSpPr>
        <p:spPr>
          <a:xfrm>
            <a:off x="7765413" y="2128985"/>
            <a:ext cx="2435603" cy="276999"/>
          </a:xfrm>
          <a:prstGeom prst="rect">
            <a:avLst/>
          </a:prstGeom>
          <a:noFill/>
        </p:spPr>
        <p:txBody>
          <a:bodyPr wrap="none" rtlCol="0">
            <a:spAutoFit/>
          </a:bodyPr>
          <a:lstStyle/>
          <a:p>
            <a:r>
              <a:rPr lang="en-US" sz="1200" b="1" dirty="0">
                <a:solidFill>
                  <a:srgbClr val="C00000"/>
                </a:solidFill>
              </a:rPr>
              <a:t>Quota Limit Emergency Fallback</a:t>
            </a:r>
          </a:p>
        </p:txBody>
      </p:sp>
      <p:cxnSp>
        <p:nvCxnSpPr>
          <p:cNvPr id="33" name="Straight Arrow Connector 32">
            <a:extLst>
              <a:ext uri="{FF2B5EF4-FFF2-40B4-BE49-F238E27FC236}">
                <a16:creationId xmlns:a16="http://schemas.microsoft.com/office/drawing/2014/main" id="{6A7E5D8D-8955-97CC-F6C7-05691AC3C20B}"/>
              </a:ext>
            </a:extLst>
          </p:cNvPr>
          <p:cNvCxnSpPr>
            <a:cxnSpLocks/>
            <a:endCxn id="24" idx="1"/>
          </p:cNvCxnSpPr>
          <p:nvPr/>
        </p:nvCxnSpPr>
        <p:spPr>
          <a:xfrm flipV="1">
            <a:off x="8444907" y="3112675"/>
            <a:ext cx="1121137" cy="2001"/>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088E18B-EC8F-AD92-8757-B2BF0C1E7520}"/>
              </a:ext>
            </a:extLst>
          </p:cNvPr>
          <p:cNvSpPr txBox="1"/>
          <p:nvPr/>
        </p:nvSpPr>
        <p:spPr>
          <a:xfrm>
            <a:off x="8568677" y="3177510"/>
            <a:ext cx="829073" cy="400110"/>
          </a:xfrm>
          <a:prstGeom prst="rect">
            <a:avLst/>
          </a:prstGeom>
          <a:noFill/>
        </p:spPr>
        <p:txBody>
          <a:bodyPr wrap="none" rtlCol="0">
            <a:spAutoFit/>
          </a:bodyPr>
          <a:lstStyle/>
          <a:p>
            <a:pPr algn="ctr"/>
            <a:r>
              <a:rPr lang="en-US" sz="1000" dirty="0">
                <a:solidFill>
                  <a:srgbClr val="C00000"/>
                </a:solidFill>
              </a:rPr>
              <a:t>Image</a:t>
            </a:r>
            <a:br>
              <a:rPr lang="en-US" sz="1000" dirty="0">
                <a:solidFill>
                  <a:srgbClr val="C00000"/>
                </a:solidFill>
              </a:rPr>
            </a:br>
            <a:r>
              <a:rPr lang="en-US" sz="1000" dirty="0">
                <a:solidFill>
                  <a:srgbClr val="C00000"/>
                </a:solidFill>
              </a:rPr>
              <a:t>Description</a:t>
            </a:r>
          </a:p>
        </p:txBody>
      </p:sp>
    </p:spTree>
    <p:extLst>
      <p:ext uri="{BB962C8B-B14F-4D97-AF65-F5344CB8AC3E}">
        <p14:creationId xmlns:p14="http://schemas.microsoft.com/office/powerpoint/2010/main" val="2935228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nector: Elbow 30">
            <a:extLst>
              <a:ext uri="{FF2B5EF4-FFF2-40B4-BE49-F238E27FC236}">
                <a16:creationId xmlns:a16="http://schemas.microsoft.com/office/drawing/2014/main" id="{049881A2-CE56-665A-A9ED-5B8FA5AD0698}"/>
              </a:ext>
            </a:extLst>
          </p:cNvPr>
          <p:cNvCxnSpPr>
            <a:cxnSpLocks/>
          </p:cNvCxnSpPr>
          <p:nvPr/>
        </p:nvCxnSpPr>
        <p:spPr>
          <a:xfrm>
            <a:off x="4433530" y="4758117"/>
            <a:ext cx="1175325" cy="861633"/>
          </a:xfrm>
          <a:prstGeom prst="bentConnector3">
            <a:avLst>
              <a:gd name="adj1" fmla="val -246"/>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936290"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526022"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974515"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574697"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603707"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631865"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812965" y="4362449"/>
            <a:ext cx="874966"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8"/>
          <a:stretch>
            <a:fillRect/>
          </a:stretch>
        </p:blipFill>
        <p:spPr>
          <a:xfrm>
            <a:off x="5576887" y="2881690"/>
            <a:ext cx="1038225" cy="1095375"/>
          </a:xfrm>
          <a:prstGeom prst="rect">
            <a:avLst/>
          </a:prstGeom>
        </p:spPr>
      </p:pic>
      <p:pic>
        <p:nvPicPr>
          <p:cNvPr id="6" name="Picture 5">
            <a:extLst>
              <a:ext uri="{FF2B5EF4-FFF2-40B4-BE49-F238E27FC236}">
                <a16:creationId xmlns:a16="http://schemas.microsoft.com/office/drawing/2014/main" id="{967257EE-5C9B-1B55-2B2C-00BAE0A1248E}"/>
              </a:ext>
            </a:extLst>
          </p:cNvPr>
          <p:cNvPicPr>
            <a:picLocks noChangeAspect="1"/>
          </p:cNvPicPr>
          <p:nvPr/>
        </p:nvPicPr>
        <p:blipFill>
          <a:blip r:embed="rId9"/>
          <a:stretch>
            <a:fillRect/>
          </a:stretch>
        </p:blipFill>
        <p:spPr>
          <a:xfrm>
            <a:off x="5557838" y="4090608"/>
            <a:ext cx="1095375" cy="1123950"/>
          </a:xfrm>
          <a:prstGeom prst="rect">
            <a:avLst/>
          </a:prstGeom>
        </p:spPr>
      </p:pic>
      <p:cxnSp>
        <p:nvCxnSpPr>
          <p:cNvPr id="16" name="Connector: Elbow 15">
            <a:extLst>
              <a:ext uri="{FF2B5EF4-FFF2-40B4-BE49-F238E27FC236}">
                <a16:creationId xmlns:a16="http://schemas.microsoft.com/office/drawing/2014/main" id="{73D07CFB-4631-822E-785F-FA5074CF3EAD}"/>
              </a:ext>
            </a:extLst>
          </p:cNvPr>
          <p:cNvCxnSpPr>
            <a:cxnSpLocks/>
            <a:stCxn id="13" idx="0"/>
          </p:cNvCxnSpPr>
          <p:nvPr/>
        </p:nvCxnSpPr>
        <p:spPr>
          <a:xfrm rot="5400000" flipH="1" flipV="1">
            <a:off x="4728663" y="2979318"/>
            <a:ext cx="700087" cy="121845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C17940D-9241-DA22-FE95-F56E318066E1}"/>
              </a:ext>
            </a:extLst>
          </p:cNvPr>
          <p:cNvPicPr>
            <a:picLocks noChangeAspect="1"/>
          </p:cNvPicPr>
          <p:nvPr/>
        </p:nvPicPr>
        <p:blipFill>
          <a:blip r:embed="rId10"/>
          <a:stretch>
            <a:fillRect/>
          </a:stretch>
        </p:blipFill>
        <p:spPr>
          <a:xfrm>
            <a:off x="5608855" y="538542"/>
            <a:ext cx="1066800" cy="1104900"/>
          </a:xfrm>
          <a:prstGeom prst="rect">
            <a:avLst/>
          </a:prstGeom>
        </p:spPr>
      </p:pic>
      <p:cxnSp>
        <p:nvCxnSpPr>
          <p:cNvPr id="12" name="Connector: Elbow 11">
            <a:extLst>
              <a:ext uri="{FF2B5EF4-FFF2-40B4-BE49-F238E27FC236}">
                <a16:creationId xmlns:a16="http://schemas.microsoft.com/office/drawing/2014/main" id="{BB855754-B0AE-85B9-242C-688C3DAA7BFC}"/>
              </a:ext>
            </a:extLst>
          </p:cNvPr>
          <p:cNvCxnSpPr>
            <a:cxnSpLocks/>
            <a:stCxn id="13" idx="0"/>
          </p:cNvCxnSpPr>
          <p:nvPr/>
        </p:nvCxnSpPr>
        <p:spPr>
          <a:xfrm rot="5400000" flipH="1" flipV="1">
            <a:off x="3561849" y="1812506"/>
            <a:ext cx="3033712" cy="1218451"/>
          </a:xfrm>
          <a:prstGeom prst="bentConnector3">
            <a:avLst>
              <a:gd name="adj1" fmla="val 9992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A94189C0-7493-82F7-671F-8ACB36A85AC8}"/>
              </a:ext>
            </a:extLst>
          </p:cNvPr>
          <p:cNvPicPr>
            <a:picLocks noChangeAspect="1"/>
          </p:cNvPicPr>
          <p:nvPr/>
        </p:nvPicPr>
        <p:blipFill>
          <a:blip r:embed="rId11"/>
          <a:stretch>
            <a:fillRect/>
          </a:stretch>
        </p:blipFill>
        <p:spPr>
          <a:xfrm>
            <a:off x="5576887" y="1724404"/>
            <a:ext cx="1038225" cy="1038225"/>
          </a:xfrm>
          <a:prstGeom prst="rect">
            <a:avLst/>
          </a:prstGeom>
        </p:spPr>
      </p:pic>
      <p:cxnSp>
        <p:nvCxnSpPr>
          <p:cNvPr id="21" name="Connector: Elbow 20">
            <a:extLst>
              <a:ext uri="{FF2B5EF4-FFF2-40B4-BE49-F238E27FC236}">
                <a16:creationId xmlns:a16="http://schemas.microsoft.com/office/drawing/2014/main" id="{74908E9B-A25F-5505-C2EE-6D4178E4FB45}"/>
              </a:ext>
            </a:extLst>
          </p:cNvPr>
          <p:cNvCxnSpPr>
            <a:cxnSpLocks/>
            <a:stCxn id="13" idx="0"/>
          </p:cNvCxnSpPr>
          <p:nvPr/>
        </p:nvCxnSpPr>
        <p:spPr>
          <a:xfrm rot="5400000" flipH="1" flipV="1">
            <a:off x="4143064" y="2393719"/>
            <a:ext cx="1871284" cy="1218453"/>
          </a:xfrm>
          <a:prstGeom prst="bentConnector3">
            <a:avLst>
              <a:gd name="adj1" fmla="val 9988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12"/>
          <a:stretch>
            <a:fillRect/>
          </a:stretch>
        </p:blipFill>
        <p:spPr>
          <a:xfrm>
            <a:off x="4012280" y="3938587"/>
            <a:ext cx="914400" cy="1200150"/>
          </a:xfrm>
          <a:prstGeom prst="rect">
            <a:avLst/>
          </a:prstGeom>
        </p:spPr>
      </p:pic>
      <p:pic>
        <p:nvPicPr>
          <p:cNvPr id="38" name="Picture 37">
            <a:extLst>
              <a:ext uri="{FF2B5EF4-FFF2-40B4-BE49-F238E27FC236}">
                <a16:creationId xmlns:a16="http://schemas.microsoft.com/office/drawing/2014/main" id="{5B850BB7-42D1-4F1E-F3C2-840B22266A3E}"/>
              </a:ext>
            </a:extLst>
          </p:cNvPr>
          <p:cNvPicPr>
            <a:picLocks noChangeAspect="1"/>
          </p:cNvPicPr>
          <p:nvPr/>
        </p:nvPicPr>
        <p:blipFill>
          <a:blip r:embed="rId13"/>
          <a:stretch>
            <a:fillRect/>
          </a:stretch>
        </p:blipFill>
        <p:spPr>
          <a:xfrm>
            <a:off x="5608855" y="5299904"/>
            <a:ext cx="942975" cy="1085850"/>
          </a:xfrm>
          <a:prstGeom prst="rect">
            <a:avLst/>
          </a:prstGeom>
        </p:spPr>
      </p:pic>
      <p:pic>
        <p:nvPicPr>
          <p:cNvPr id="22" name="Graphic 21" descr="Voice with solid fill">
            <a:extLst>
              <a:ext uri="{FF2B5EF4-FFF2-40B4-BE49-F238E27FC236}">
                <a16:creationId xmlns:a16="http://schemas.microsoft.com/office/drawing/2014/main" id="{AC60C51A-6CC6-26D0-8247-9E3C526CBB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82651" y="2035177"/>
            <a:ext cx="741614" cy="741614"/>
          </a:xfrm>
          <a:prstGeom prst="rect">
            <a:avLst/>
          </a:prstGeom>
        </p:spPr>
      </p:pic>
      <p:sp>
        <p:nvSpPr>
          <p:cNvPr id="23" name="TextBox 22">
            <a:extLst>
              <a:ext uri="{FF2B5EF4-FFF2-40B4-BE49-F238E27FC236}">
                <a16:creationId xmlns:a16="http://schemas.microsoft.com/office/drawing/2014/main" id="{94DB85DB-F064-237C-27AB-CBECC97D0278}"/>
              </a:ext>
            </a:extLst>
          </p:cNvPr>
          <p:cNvSpPr txBox="1"/>
          <p:nvPr/>
        </p:nvSpPr>
        <p:spPr>
          <a:xfrm>
            <a:off x="932108" y="2647561"/>
            <a:ext cx="1162498" cy="246221"/>
          </a:xfrm>
          <a:prstGeom prst="rect">
            <a:avLst/>
          </a:prstGeom>
          <a:noFill/>
        </p:spPr>
        <p:txBody>
          <a:bodyPr wrap="none" rtlCol="0">
            <a:spAutoFit/>
          </a:bodyPr>
          <a:lstStyle/>
          <a:p>
            <a:r>
              <a:rPr lang="en-US" sz="1000" dirty="0">
                <a:solidFill>
                  <a:srgbClr val="C00000"/>
                </a:solidFill>
              </a:rPr>
              <a:t>Speech Synthesis</a:t>
            </a:r>
          </a:p>
        </p:txBody>
      </p:sp>
      <p:cxnSp>
        <p:nvCxnSpPr>
          <p:cNvPr id="28" name="Straight Arrow Connector 27">
            <a:extLst>
              <a:ext uri="{FF2B5EF4-FFF2-40B4-BE49-F238E27FC236}">
                <a16:creationId xmlns:a16="http://schemas.microsoft.com/office/drawing/2014/main" id="{6A956A2A-5E99-96CB-64A9-A06D652D1042}"/>
              </a:ext>
            </a:extLst>
          </p:cNvPr>
          <p:cNvCxnSpPr>
            <a:cxnSpLocks/>
          </p:cNvCxnSpPr>
          <p:nvPr/>
        </p:nvCxnSpPr>
        <p:spPr>
          <a:xfrm>
            <a:off x="6441740" y="3238501"/>
            <a:ext cx="874966"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7FBD1D8E-B019-B56A-77A8-F92A4836DAE1}"/>
              </a:ext>
            </a:extLst>
          </p:cNvPr>
          <p:cNvGrpSpPr/>
          <p:nvPr/>
        </p:nvGrpSpPr>
        <p:grpSpPr>
          <a:xfrm>
            <a:off x="7316706" y="346415"/>
            <a:ext cx="3271587" cy="2023306"/>
            <a:chOff x="7316706" y="2067303"/>
            <a:chExt cx="3271587" cy="2023306"/>
          </a:xfrm>
        </p:grpSpPr>
        <p:pic>
          <p:nvPicPr>
            <p:cNvPr id="24" name="Picture 23">
              <a:extLst>
                <a:ext uri="{FF2B5EF4-FFF2-40B4-BE49-F238E27FC236}">
                  <a16:creationId xmlns:a16="http://schemas.microsoft.com/office/drawing/2014/main" id="{453FC5EC-73AF-3269-C8A6-C75D3A27D1AF}"/>
                </a:ext>
              </a:extLst>
            </p:cNvPr>
            <p:cNvPicPr>
              <a:picLocks noChangeAspect="1"/>
            </p:cNvPicPr>
            <p:nvPr/>
          </p:nvPicPr>
          <p:blipFill>
            <a:blip r:embed="rId16"/>
            <a:stretch>
              <a:fillRect/>
            </a:stretch>
          </p:blipFill>
          <p:spPr>
            <a:xfrm>
              <a:off x="9566044" y="2755487"/>
              <a:ext cx="714375" cy="714375"/>
            </a:xfrm>
            <a:prstGeom prst="rect">
              <a:avLst/>
            </a:prstGeom>
          </p:spPr>
        </p:pic>
        <p:sp>
          <p:nvSpPr>
            <p:cNvPr id="25" name="TextBox 24">
              <a:extLst>
                <a:ext uri="{FF2B5EF4-FFF2-40B4-BE49-F238E27FC236}">
                  <a16:creationId xmlns:a16="http://schemas.microsoft.com/office/drawing/2014/main" id="{57B86DDB-34B0-0705-D14E-E5C330E9E5AE}"/>
                </a:ext>
              </a:extLst>
            </p:cNvPr>
            <p:cNvSpPr txBox="1"/>
            <p:nvPr/>
          </p:nvSpPr>
          <p:spPr>
            <a:xfrm>
              <a:off x="9272196" y="3472624"/>
              <a:ext cx="1255472" cy="400110"/>
            </a:xfrm>
            <a:prstGeom prst="rect">
              <a:avLst/>
            </a:prstGeom>
            <a:noFill/>
          </p:spPr>
          <p:txBody>
            <a:bodyPr wrap="none" rtlCol="0">
              <a:spAutoFit/>
            </a:bodyPr>
            <a:lstStyle/>
            <a:p>
              <a:pPr algn="ctr"/>
              <a:r>
                <a:rPr lang="en-US" sz="1000" dirty="0">
                  <a:solidFill>
                    <a:srgbClr val="C00000"/>
                  </a:solidFill>
                </a:rPr>
                <a:t>Fallback Model</a:t>
              </a:r>
              <a:br>
                <a:rPr lang="en-US" sz="1000" dirty="0">
                  <a:solidFill>
                    <a:srgbClr val="C00000"/>
                  </a:solidFill>
                </a:rPr>
              </a:br>
              <a:r>
                <a:rPr lang="en-US" sz="1000" dirty="0">
                  <a:solidFill>
                    <a:srgbClr val="C00000"/>
                  </a:solidFill>
                </a:rPr>
                <a:t>(No Image Support)</a:t>
              </a:r>
            </a:p>
          </p:txBody>
        </p:sp>
        <p:pic>
          <p:nvPicPr>
            <p:cNvPr id="27" name="Picture 26">
              <a:extLst>
                <a:ext uri="{FF2B5EF4-FFF2-40B4-BE49-F238E27FC236}">
                  <a16:creationId xmlns:a16="http://schemas.microsoft.com/office/drawing/2014/main" id="{958ECA75-EE84-0626-6CA7-8BB89E4179D9}"/>
                </a:ext>
              </a:extLst>
            </p:cNvPr>
            <p:cNvPicPr>
              <a:picLocks noChangeAspect="1"/>
            </p:cNvPicPr>
            <p:nvPr/>
          </p:nvPicPr>
          <p:blipFill>
            <a:blip r:embed="rId17"/>
            <a:stretch>
              <a:fillRect/>
            </a:stretch>
          </p:blipFill>
          <p:spPr>
            <a:xfrm>
              <a:off x="7730532" y="2739197"/>
              <a:ext cx="714375" cy="723900"/>
            </a:xfrm>
            <a:prstGeom prst="rect">
              <a:avLst/>
            </a:prstGeom>
          </p:spPr>
        </p:pic>
        <p:sp>
          <p:nvSpPr>
            <p:cNvPr id="29" name="Rectangle: Rounded Corners 28">
              <a:extLst>
                <a:ext uri="{FF2B5EF4-FFF2-40B4-BE49-F238E27FC236}">
                  <a16:creationId xmlns:a16="http://schemas.microsoft.com/office/drawing/2014/main" id="{AD296793-A916-9EA9-0385-7C9679289B48}"/>
                </a:ext>
              </a:extLst>
            </p:cNvPr>
            <p:cNvSpPr/>
            <p:nvPr/>
          </p:nvSpPr>
          <p:spPr>
            <a:xfrm>
              <a:off x="7316706" y="2067303"/>
              <a:ext cx="3271587" cy="202330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TextBox 29">
              <a:extLst>
                <a:ext uri="{FF2B5EF4-FFF2-40B4-BE49-F238E27FC236}">
                  <a16:creationId xmlns:a16="http://schemas.microsoft.com/office/drawing/2014/main" id="{AF345F31-609C-E0EE-BC3C-C8A9F13F88E3}"/>
                </a:ext>
              </a:extLst>
            </p:cNvPr>
            <p:cNvSpPr txBox="1"/>
            <p:nvPr/>
          </p:nvSpPr>
          <p:spPr>
            <a:xfrm>
              <a:off x="7494295" y="3463097"/>
              <a:ext cx="1114408" cy="246221"/>
            </a:xfrm>
            <a:prstGeom prst="rect">
              <a:avLst/>
            </a:prstGeom>
            <a:noFill/>
          </p:spPr>
          <p:txBody>
            <a:bodyPr wrap="none" rtlCol="0">
              <a:spAutoFit/>
            </a:bodyPr>
            <a:lstStyle/>
            <a:p>
              <a:r>
                <a:rPr lang="en-US" sz="1000" dirty="0">
                  <a:solidFill>
                    <a:srgbClr val="C00000"/>
                  </a:solidFill>
                </a:rPr>
                <a:t>Computer Vision</a:t>
              </a:r>
            </a:p>
          </p:txBody>
        </p:sp>
        <p:sp>
          <p:nvSpPr>
            <p:cNvPr id="32" name="TextBox 31">
              <a:extLst>
                <a:ext uri="{FF2B5EF4-FFF2-40B4-BE49-F238E27FC236}">
                  <a16:creationId xmlns:a16="http://schemas.microsoft.com/office/drawing/2014/main" id="{6974D04E-E4DB-312C-D1FA-4FD8D55D175C}"/>
                </a:ext>
              </a:extLst>
            </p:cNvPr>
            <p:cNvSpPr txBox="1"/>
            <p:nvPr/>
          </p:nvSpPr>
          <p:spPr>
            <a:xfrm>
              <a:off x="7765413" y="2128985"/>
              <a:ext cx="2435603" cy="276999"/>
            </a:xfrm>
            <a:prstGeom prst="rect">
              <a:avLst/>
            </a:prstGeom>
            <a:noFill/>
          </p:spPr>
          <p:txBody>
            <a:bodyPr wrap="none" rtlCol="0">
              <a:spAutoFit/>
            </a:bodyPr>
            <a:lstStyle/>
            <a:p>
              <a:r>
                <a:rPr lang="en-US" sz="1200" b="1" dirty="0">
                  <a:solidFill>
                    <a:srgbClr val="C00000"/>
                  </a:solidFill>
                </a:rPr>
                <a:t>Quota Limit Emergency Fallback</a:t>
              </a:r>
            </a:p>
          </p:txBody>
        </p:sp>
        <p:cxnSp>
          <p:nvCxnSpPr>
            <p:cNvPr id="33" name="Straight Arrow Connector 32">
              <a:extLst>
                <a:ext uri="{FF2B5EF4-FFF2-40B4-BE49-F238E27FC236}">
                  <a16:creationId xmlns:a16="http://schemas.microsoft.com/office/drawing/2014/main" id="{6A7E5D8D-8955-97CC-F6C7-05691AC3C20B}"/>
                </a:ext>
              </a:extLst>
            </p:cNvPr>
            <p:cNvCxnSpPr>
              <a:cxnSpLocks/>
              <a:endCxn id="24" idx="1"/>
            </p:cNvCxnSpPr>
            <p:nvPr/>
          </p:nvCxnSpPr>
          <p:spPr>
            <a:xfrm flipV="1">
              <a:off x="8444907" y="3112675"/>
              <a:ext cx="1121137" cy="2001"/>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088E18B-EC8F-AD92-8757-B2BF0C1E7520}"/>
                </a:ext>
              </a:extLst>
            </p:cNvPr>
            <p:cNvSpPr txBox="1"/>
            <p:nvPr/>
          </p:nvSpPr>
          <p:spPr>
            <a:xfrm>
              <a:off x="8568677" y="3177510"/>
              <a:ext cx="829073" cy="400110"/>
            </a:xfrm>
            <a:prstGeom prst="rect">
              <a:avLst/>
            </a:prstGeom>
            <a:noFill/>
          </p:spPr>
          <p:txBody>
            <a:bodyPr wrap="none" rtlCol="0">
              <a:spAutoFit/>
            </a:bodyPr>
            <a:lstStyle/>
            <a:p>
              <a:pPr algn="ctr"/>
              <a:r>
                <a:rPr lang="en-US" sz="1000" dirty="0">
                  <a:solidFill>
                    <a:srgbClr val="C00000"/>
                  </a:solidFill>
                </a:rPr>
                <a:t>Image</a:t>
              </a:r>
              <a:br>
                <a:rPr lang="en-US" sz="1000" dirty="0">
                  <a:solidFill>
                    <a:srgbClr val="C00000"/>
                  </a:solidFill>
                </a:rPr>
              </a:br>
              <a:r>
                <a:rPr lang="en-US" sz="1000" dirty="0">
                  <a:solidFill>
                    <a:srgbClr val="C00000"/>
                  </a:solidFill>
                </a:rPr>
                <a:t>Description</a:t>
              </a:r>
            </a:p>
          </p:txBody>
        </p:sp>
      </p:grpSp>
      <p:pic>
        <p:nvPicPr>
          <p:cNvPr id="26" name="Picture 2" descr="OpenAI logo">
            <a:extLst>
              <a:ext uri="{FF2B5EF4-FFF2-40B4-BE49-F238E27FC236}">
                <a16:creationId xmlns:a16="http://schemas.microsoft.com/office/drawing/2014/main" id="{0A77B6B0-B3F3-F530-C414-9CEF229FA43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16706" y="2916405"/>
            <a:ext cx="1286233" cy="9003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070DDA83-E5D6-0A09-F45F-1EA756869C4D}"/>
              </a:ext>
            </a:extLst>
          </p:cNvPr>
          <p:cNvSpPr/>
          <p:nvPr/>
        </p:nvSpPr>
        <p:spPr>
          <a:xfrm>
            <a:off x="7316706" y="2789582"/>
            <a:ext cx="1286233" cy="109537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9179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llout: Line with Border and Accent Bar 12">
            <a:extLst>
              <a:ext uri="{FF2B5EF4-FFF2-40B4-BE49-F238E27FC236}">
                <a16:creationId xmlns:a16="http://schemas.microsoft.com/office/drawing/2014/main" id="{37DCCC9A-3103-DF2C-3AF4-4670FD2CAB1C}"/>
              </a:ext>
            </a:extLst>
          </p:cNvPr>
          <p:cNvSpPr/>
          <p:nvPr/>
        </p:nvSpPr>
        <p:spPr>
          <a:xfrm>
            <a:off x="4610100" y="57149"/>
            <a:ext cx="4067175" cy="3200401"/>
          </a:xfrm>
          <a:prstGeom prst="accentBorderCallout1">
            <a:avLst>
              <a:gd name="adj1" fmla="val 31470"/>
              <a:gd name="adj2" fmla="val -1074"/>
              <a:gd name="adj3" fmla="val 90760"/>
              <a:gd name="adj4" fmla="val -12742"/>
            </a:avLst>
          </a:prstGeom>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2992184"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6843238"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a:endCxn id="7" idx="1"/>
          </p:cNvCxnSpPr>
          <p:nvPr/>
        </p:nvCxnSpPr>
        <p:spPr>
          <a:xfrm>
            <a:off x="4030409" y="4362450"/>
            <a:ext cx="28128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22C7BBE9-3366-10A0-62A3-3D824C1BDF99}"/>
              </a:ext>
            </a:extLst>
          </p:cNvPr>
          <p:cNvGrpSpPr/>
          <p:nvPr/>
        </p:nvGrpSpPr>
        <p:grpSpPr>
          <a:xfrm>
            <a:off x="3659601" y="2880934"/>
            <a:ext cx="741615" cy="896539"/>
            <a:chOff x="3659601" y="2880934"/>
            <a:chExt cx="741615" cy="896539"/>
          </a:xfrm>
        </p:grpSpPr>
        <p:pic>
          <p:nvPicPr>
            <p:cNvPr id="3" name="Graphic 2" descr="Web cam with solid fill">
              <a:extLst>
                <a:ext uri="{FF2B5EF4-FFF2-40B4-BE49-F238E27FC236}">
                  <a16:creationId xmlns:a16="http://schemas.microsoft.com/office/drawing/2014/main" id="{0EC9FB8F-4543-A263-A4F1-97B8595621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9601" y="2880934"/>
              <a:ext cx="741615" cy="741615"/>
            </a:xfrm>
            <a:prstGeom prst="rect">
              <a:avLst/>
            </a:prstGeom>
          </p:spPr>
        </p:pic>
        <p:sp>
          <p:nvSpPr>
            <p:cNvPr id="4" name="TextBox 3">
              <a:extLst>
                <a:ext uri="{FF2B5EF4-FFF2-40B4-BE49-F238E27FC236}">
                  <a16:creationId xmlns:a16="http://schemas.microsoft.com/office/drawing/2014/main" id="{4ADFD2C5-158F-F59E-44D4-12D27C5D53E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pic>
        <p:nvPicPr>
          <p:cNvPr id="12" name="Picture 11">
            <a:extLst>
              <a:ext uri="{FF2B5EF4-FFF2-40B4-BE49-F238E27FC236}">
                <a16:creationId xmlns:a16="http://schemas.microsoft.com/office/drawing/2014/main" id="{E3E98EF0-63D7-3316-5F0F-53B6BF9F3A15}"/>
              </a:ext>
            </a:extLst>
          </p:cNvPr>
          <p:cNvPicPr>
            <a:picLocks noChangeAspect="1"/>
          </p:cNvPicPr>
          <p:nvPr/>
        </p:nvPicPr>
        <p:blipFill>
          <a:blip r:embed="rId6"/>
          <a:stretch>
            <a:fillRect/>
          </a:stretch>
        </p:blipFill>
        <p:spPr>
          <a:xfrm>
            <a:off x="4666851" y="109612"/>
            <a:ext cx="3962800" cy="3115087"/>
          </a:xfrm>
          <a:prstGeom prst="rect">
            <a:avLst/>
          </a:prstGeom>
        </p:spPr>
      </p:pic>
    </p:spTree>
    <p:extLst>
      <p:ext uri="{BB962C8B-B14F-4D97-AF65-F5344CB8AC3E}">
        <p14:creationId xmlns:p14="http://schemas.microsoft.com/office/powerpoint/2010/main" val="203878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llout: Line with Border and Accent Bar 15">
            <a:extLst>
              <a:ext uri="{FF2B5EF4-FFF2-40B4-BE49-F238E27FC236}">
                <a16:creationId xmlns:a16="http://schemas.microsoft.com/office/drawing/2014/main" id="{93673BFF-9225-F76F-EEBC-3BEDAA012FD4}"/>
              </a:ext>
            </a:extLst>
          </p:cNvPr>
          <p:cNvSpPr/>
          <p:nvPr/>
        </p:nvSpPr>
        <p:spPr>
          <a:xfrm>
            <a:off x="4401783" y="1605063"/>
            <a:ext cx="7075976" cy="642837"/>
          </a:xfrm>
          <a:prstGeom prst="accentBorderCallout1">
            <a:avLst>
              <a:gd name="adj1" fmla="val 31470"/>
              <a:gd name="adj2" fmla="val -1074"/>
              <a:gd name="adj3" fmla="val 224426"/>
              <a:gd name="adj4" fmla="val -16219"/>
            </a:avLst>
          </a:prstGeom>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2992184"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6843238"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a:endCxn id="7" idx="1"/>
          </p:cNvCxnSpPr>
          <p:nvPr/>
        </p:nvCxnSpPr>
        <p:spPr>
          <a:xfrm>
            <a:off x="4030409" y="4362450"/>
            <a:ext cx="28128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630591"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sp>
        <p:nvSpPr>
          <p:cNvPr id="15" name="TextBox 14">
            <a:extLst>
              <a:ext uri="{FF2B5EF4-FFF2-40B4-BE49-F238E27FC236}">
                <a16:creationId xmlns:a16="http://schemas.microsoft.com/office/drawing/2014/main" id="{9051377F-5BAE-659A-711A-F9900C05E551}"/>
              </a:ext>
            </a:extLst>
          </p:cNvPr>
          <p:cNvSpPr txBox="1"/>
          <p:nvPr/>
        </p:nvSpPr>
        <p:spPr>
          <a:xfrm>
            <a:off x="4546940" y="1704787"/>
            <a:ext cx="7075976" cy="461665"/>
          </a:xfrm>
          <a:prstGeom prst="rect">
            <a:avLst/>
          </a:prstGeom>
          <a:noFill/>
        </p:spPr>
        <p:txBody>
          <a:bodyPr wrap="none" rtlCol="0">
            <a:spAutoFit/>
          </a:bodyPr>
          <a:lstStyle/>
          <a:p>
            <a:r>
              <a:rPr lang="en-US" sz="2400" dirty="0">
                <a:solidFill>
                  <a:schemeClr val="accent3"/>
                </a:solidFill>
                <a:latin typeface="Montserrat Medium" panose="00000600000000000000" pitchFamily="2" charset="0"/>
              </a:rPr>
              <a:t>“Mocking Mirror, how do I make pancakes?”</a:t>
            </a:r>
          </a:p>
        </p:txBody>
      </p:sp>
      <p:grpSp>
        <p:nvGrpSpPr>
          <p:cNvPr id="17" name="Group 16">
            <a:extLst>
              <a:ext uri="{FF2B5EF4-FFF2-40B4-BE49-F238E27FC236}">
                <a16:creationId xmlns:a16="http://schemas.microsoft.com/office/drawing/2014/main" id="{A06547BA-1284-53CD-FFFD-45CE058D80F7}"/>
              </a:ext>
            </a:extLst>
          </p:cNvPr>
          <p:cNvGrpSpPr/>
          <p:nvPr/>
        </p:nvGrpSpPr>
        <p:grpSpPr>
          <a:xfrm>
            <a:off x="3659601"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spTree>
    <p:extLst>
      <p:ext uri="{BB962C8B-B14F-4D97-AF65-F5344CB8AC3E}">
        <p14:creationId xmlns:p14="http://schemas.microsoft.com/office/powerpoint/2010/main" val="347263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20655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5248275" y="3938587"/>
            <a:ext cx="914400" cy="1200150"/>
          </a:xfrm>
          <a:prstGeom prst="rect">
            <a:avLst/>
          </a:prstGeom>
        </p:spPr>
      </p:pic>
      <p:sp>
        <p:nvSpPr>
          <p:cNvPr id="20" name="TextBox 19">
            <a:extLst>
              <a:ext uri="{FF2B5EF4-FFF2-40B4-BE49-F238E27FC236}">
                <a16:creationId xmlns:a16="http://schemas.microsoft.com/office/drawing/2014/main" id="{AB813FF2-B384-9310-9A30-6A4C3BB939DF}"/>
              </a:ext>
            </a:extLst>
          </p:cNvPr>
          <p:cNvSpPr txBox="1"/>
          <p:nvPr/>
        </p:nvSpPr>
        <p:spPr>
          <a:xfrm>
            <a:off x="3610091" y="4415551"/>
            <a:ext cx="1277914" cy="246221"/>
          </a:xfrm>
          <a:prstGeom prst="rect">
            <a:avLst/>
          </a:prstGeom>
          <a:noFill/>
        </p:spPr>
        <p:txBody>
          <a:bodyPr wrap="none" rtlCol="0">
            <a:spAutoFit/>
          </a:bodyPr>
          <a:lstStyle/>
          <a:p>
            <a:r>
              <a:rPr lang="en-US" sz="1000" dirty="0"/>
              <a:t>REST POST Request</a:t>
            </a:r>
          </a:p>
        </p:txBody>
      </p:sp>
    </p:spTree>
    <p:extLst>
      <p:ext uri="{BB962C8B-B14F-4D97-AF65-F5344CB8AC3E}">
        <p14:creationId xmlns:p14="http://schemas.microsoft.com/office/powerpoint/2010/main" val="337374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20655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5248275" y="3938587"/>
            <a:ext cx="914400" cy="1200150"/>
          </a:xfrm>
          <a:prstGeom prst="rect">
            <a:avLst/>
          </a:prstGeom>
        </p:spPr>
      </p:pic>
      <p:sp>
        <p:nvSpPr>
          <p:cNvPr id="20" name="TextBox 19">
            <a:extLst>
              <a:ext uri="{FF2B5EF4-FFF2-40B4-BE49-F238E27FC236}">
                <a16:creationId xmlns:a16="http://schemas.microsoft.com/office/drawing/2014/main" id="{AB813FF2-B384-9310-9A30-6A4C3BB939DF}"/>
              </a:ext>
            </a:extLst>
          </p:cNvPr>
          <p:cNvSpPr txBox="1"/>
          <p:nvPr/>
        </p:nvSpPr>
        <p:spPr>
          <a:xfrm>
            <a:off x="3610091" y="4415551"/>
            <a:ext cx="1277914" cy="246221"/>
          </a:xfrm>
          <a:prstGeom prst="rect">
            <a:avLst/>
          </a:prstGeom>
          <a:noFill/>
        </p:spPr>
        <p:txBody>
          <a:bodyPr wrap="none" rtlCol="0">
            <a:spAutoFit/>
          </a:bodyPr>
          <a:lstStyle/>
          <a:p>
            <a:r>
              <a:rPr lang="en-US" sz="1000" dirty="0"/>
              <a:t>REST POST Request</a:t>
            </a:r>
          </a:p>
        </p:txBody>
      </p:sp>
      <p:pic>
        <p:nvPicPr>
          <p:cNvPr id="23" name="Picture 22">
            <a:extLst>
              <a:ext uri="{FF2B5EF4-FFF2-40B4-BE49-F238E27FC236}">
                <a16:creationId xmlns:a16="http://schemas.microsoft.com/office/drawing/2014/main" id="{8C507916-A9DE-B645-52AE-F5C2507A7F23}"/>
              </a:ext>
            </a:extLst>
          </p:cNvPr>
          <p:cNvPicPr>
            <a:picLocks noChangeAspect="1"/>
          </p:cNvPicPr>
          <p:nvPr/>
        </p:nvPicPr>
        <p:blipFill>
          <a:blip r:embed="rId9"/>
          <a:stretch>
            <a:fillRect/>
          </a:stretch>
        </p:blipFill>
        <p:spPr>
          <a:xfrm>
            <a:off x="2291446" y="1508839"/>
            <a:ext cx="8782050" cy="1478545"/>
          </a:xfrm>
          <a:prstGeom prst="rect">
            <a:avLst/>
          </a:prstGeom>
        </p:spPr>
      </p:pic>
    </p:spTree>
    <p:extLst>
      <p:ext uri="{BB962C8B-B14F-4D97-AF65-F5344CB8AC3E}">
        <p14:creationId xmlns:p14="http://schemas.microsoft.com/office/powerpoint/2010/main" val="257591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96739-017B-5CE3-EBEE-4F0C9EF8A463}"/>
              </a:ext>
            </a:extLst>
          </p:cNvPr>
          <p:cNvPicPr>
            <a:picLocks noChangeAspect="1"/>
          </p:cNvPicPr>
          <p:nvPr/>
        </p:nvPicPr>
        <p:blipFill>
          <a:blip r:embed="rId2"/>
          <a:stretch>
            <a:fillRect/>
          </a:stretch>
        </p:blipFill>
        <p:spPr>
          <a:xfrm>
            <a:off x="563309" y="3686175"/>
            <a:ext cx="1038225" cy="1352550"/>
          </a:xfrm>
          <a:prstGeom prst="rect">
            <a:avLst/>
          </a:prstGeom>
        </p:spPr>
      </p:pic>
      <p:pic>
        <p:nvPicPr>
          <p:cNvPr id="7" name="Picture 6">
            <a:extLst>
              <a:ext uri="{FF2B5EF4-FFF2-40B4-BE49-F238E27FC236}">
                <a16:creationId xmlns:a16="http://schemas.microsoft.com/office/drawing/2014/main" id="{6CCBF4C3-FAAC-E2E5-C002-FD205DD38DE8}"/>
              </a:ext>
            </a:extLst>
          </p:cNvPr>
          <p:cNvPicPr>
            <a:picLocks noChangeAspect="1"/>
          </p:cNvPicPr>
          <p:nvPr/>
        </p:nvPicPr>
        <p:blipFill>
          <a:blip r:embed="rId3"/>
          <a:stretch>
            <a:fillRect/>
          </a:stretch>
        </p:blipFill>
        <p:spPr>
          <a:xfrm>
            <a:off x="2153041" y="3624262"/>
            <a:ext cx="1276350" cy="1476375"/>
          </a:xfrm>
          <a:prstGeom prst="rect">
            <a:avLst/>
          </a:prstGeom>
        </p:spPr>
      </p:pic>
      <p:cxnSp>
        <p:nvCxnSpPr>
          <p:cNvPr id="9" name="Straight Arrow Connector 8">
            <a:extLst>
              <a:ext uri="{FF2B5EF4-FFF2-40B4-BE49-F238E27FC236}">
                <a16:creationId xmlns:a16="http://schemas.microsoft.com/office/drawing/2014/main" id="{93608E8F-8D00-A603-1CA0-260DF9659C43}"/>
              </a:ext>
            </a:extLst>
          </p:cNvPr>
          <p:cNvCxnSpPr>
            <a:cxnSpLocks/>
            <a:stCxn id="5" idx="3"/>
          </p:cNvCxnSpPr>
          <p:nvPr/>
        </p:nvCxnSpPr>
        <p:spPr>
          <a:xfrm>
            <a:off x="1601534" y="4362450"/>
            <a:ext cx="5701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A7D0B80B-B1D8-14FF-2CB2-9B93BCCC69E3}"/>
              </a:ext>
            </a:extLst>
          </p:cNvPr>
          <p:cNvGrpSpPr/>
          <p:nvPr/>
        </p:nvGrpSpPr>
        <p:grpSpPr>
          <a:xfrm>
            <a:off x="201716" y="2959752"/>
            <a:ext cx="848309" cy="824008"/>
            <a:chOff x="2630591" y="2959752"/>
            <a:chExt cx="848309" cy="824008"/>
          </a:xfrm>
        </p:grpSpPr>
        <p:pic>
          <p:nvPicPr>
            <p:cNvPr id="10" name="Graphic 9" descr="Radio microphone with solid fill">
              <a:extLst>
                <a:ext uri="{FF2B5EF4-FFF2-40B4-BE49-F238E27FC236}">
                  <a16:creationId xmlns:a16="http://schemas.microsoft.com/office/drawing/2014/main" id="{DEBC5D14-821F-A942-910E-CA8709060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8996" y="2959752"/>
              <a:ext cx="571500" cy="571500"/>
            </a:xfrm>
            <a:prstGeom prst="rect">
              <a:avLst/>
            </a:prstGeom>
          </p:spPr>
        </p:pic>
        <p:sp>
          <p:nvSpPr>
            <p:cNvPr id="11" name="TextBox 10">
              <a:extLst>
                <a:ext uri="{FF2B5EF4-FFF2-40B4-BE49-F238E27FC236}">
                  <a16:creationId xmlns:a16="http://schemas.microsoft.com/office/drawing/2014/main" id="{2DD21BAA-574C-05F7-AA0B-07794674C885}"/>
                </a:ext>
              </a:extLst>
            </p:cNvPr>
            <p:cNvSpPr txBox="1"/>
            <p:nvPr/>
          </p:nvSpPr>
          <p:spPr>
            <a:xfrm>
              <a:off x="2630591" y="3537539"/>
              <a:ext cx="848309" cy="246221"/>
            </a:xfrm>
            <a:prstGeom prst="rect">
              <a:avLst/>
            </a:prstGeom>
            <a:noFill/>
          </p:spPr>
          <p:txBody>
            <a:bodyPr wrap="none" rtlCol="0">
              <a:spAutoFit/>
            </a:bodyPr>
            <a:lstStyle/>
            <a:p>
              <a:r>
                <a:rPr lang="en-US" sz="1000" dirty="0"/>
                <a:t>Microphone</a:t>
              </a:r>
            </a:p>
          </p:txBody>
        </p:sp>
      </p:grpSp>
      <p:grpSp>
        <p:nvGrpSpPr>
          <p:cNvPr id="17" name="Group 16">
            <a:extLst>
              <a:ext uri="{FF2B5EF4-FFF2-40B4-BE49-F238E27FC236}">
                <a16:creationId xmlns:a16="http://schemas.microsoft.com/office/drawing/2014/main" id="{A06547BA-1284-53CD-FFFD-45CE058D80F7}"/>
              </a:ext>
            </a:extLst>
          </p:cNvPr>
          <p:cNvGrpSpPr/>
          <p:nvPr/>
        </p:nvGrpSpPr>
        <p:grpSpPr>
          <a:xfrm>
            <a:off x="1230726" y="2880934"/>
            <a:ext cx="741615" cy="896539"/>
            <a:chOff x="3659601" y="2880934"/>
            <a:chExt cx="741615" cy="896539"/>
          </a:xfrm>
        </p:grpSpPr>
        <p:pic>
          <p:nvPicPr>
            <p:cNvPr id="18" name="Graphic 17" descr="Web cam with solid fill">
              <a:extLst>
                <a:ext uri="{FF2B5EF4-FFF2-40B4-BE49-F238E27FC236}">
                  <a16:creationId xmlns:a16="http://schemas.microsoft.com/office/drawing/2014/main" id="{0BBDB620-284D-4F31-8423-11F790F9C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59601" y="2880934"/>
              <a:ext cx="741615" cy="741615"/>
            </a:xfrm>
            <a:prstGeom prst="rect">
              <a:avLst/>
            </a:prstGeom>
          </p:spPr>
        </p:pic>
        <p:sp>
          <p:nvSpPr>
            <p:cNvPr id="19" name="TextBox 18">
              <a:extLst>
                <a:ext uri="{FF2B5EF4-FFF2-40B4-BE49-F238E27FC236}">
                  <a16:creationId xmlns:a16="http://schemas.microsoft.com/office/drawing/2014/main" id="{97049EA7-4D83-190A-130E-0874148EF230}"/>
                </a:ext>
              </a:extLst>
            </p:cNvPr>
            <p:cNvSpPr txBox="1"/>
            <p:nvPr/>
          </p:nvSpPr>
          <p:spPr>
            <a:xfrm>
              <a:off x="3688808" y="3531252"/>
              <a:ext cx="683200" cy="246221"/>
            </a:xfrm>
            <a:prstGeom prst="rect">
              <a:avLst/>
            </a:prstGeom>
            <a:noFill/>
          </p:spPr>
          <p:txBody>
            <a:bodyPr wrap="none" rtlCol="0">
              <a:spAutoFit/>
            </a:bodyPr>
            <a:lstStyle/>
            <a:p>
              <a:r>
                <a:rPr lang="en-US" sz="1000" dirty="0"/>
                <a:t>Webcam</a:t>
              </a:r>
            </a:p>
          </p:txBody>
        </p:sp>
      </p:grpSp>
      <p:cxnSp>
        <p:nvCxnSpPr>
          <p:cNvPr id="3" name="Straight Arrow Connector 2">
            <a:extLst>
              <a:ext uri="{FF2B5EF4-FFF2-40B4-BE49-F238E27FC236}">
                <a16:creationId xmlns:a16="http://schemas.microsoft.com/office/drawing/2014/main" id="{E960CBD8-C6EE-373E-E280-1FFA45D1FEB4}"/>
              </a:ext>
            </a:extLst>
          </p:cNvPr>
          <p:cNvCxnSpPr>
            <a:cxnSpLocks/>
          </p:cNvCxnSpPr>
          <p:nvPr/>
        </p:nvCxnSpPr>
        <p:spPr>
          <a:xfrm>
            <a:off x="3258884" y="4362449"/>
            <a:ext cx="436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7B45C58-1F55-63C8-D71D-3CFE61A94EF8}"/>
              </a:ext>
            </a:extLst>
          </p:cNvPr>
          <p:cNvPicPr>
            <a:picLocks noChangeAspect="1"/>
          </p:cNvPicPr>
          <p:nvPr/>
        </p:nvPicPr>
        <p:blipFill>
          <a:blip r:embed="rId8"/>
          <a:stretch>
            <a:fillRect/>
          </a:stretch>
        </p:blipFill>
        <p:spPr>
          <a:xfrm>
            <a:off x="3639299" y="3938587"/>
            <a:ext cx="914400" cy="1200150"/>
          </a:xfrm>
          <a:prstGeom prst="rect">
            <a:avLst/>
          </a:prstGeom>
        </p:spPr>
      </p:pic>
      <p:cxnSp>
        <p:nvCxnSpPr>
          <p:cNvPr id="8" name="Straight Arrow Connector 7">
            <a:extLst>
              <a:ext uri="{FF2B5EF4-FFF2-40B4-BE49-F238E27FC236}">
                <a16:creationId xmlns:a16="http://schemas.microsoft.com/office/drawing/2014/main" id="{966D6EDA-888B-DFAE-CAF8-CBA8E303E496}"/>
              </a:ext>
            </a:extLst>
          </p:cNvPr>
          <p:cNvCxnSpPr>
            <a:cxnSpLocks/>
          </p:cNvCxnSpPr>
          <p:nvPr/>
        </p:nvCxnSpPr>
        <p:spPr>
          <a:xfrm>
            <a:off x="4439984" y="4362449"/>
            <a:ext cx="19608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C9B30172-E6DF-CC23-2EC8-E6A100022EBF}"/>
              </a:ext>
            </a:extLst>
          </p:cNvPr>
          <p:cNvPicPr>
            <a:picLocks noChangeAspect="1"/>
          </p:cNvPicPr>
          <p:nvPr/>
        </p:nvPicPr>
        <p:blipFill>
          <a:blip r:embed="rId9"/>
          <a:stretch>
            <a:fillRect/>
          </a:stretch>
        </p:blipFill>
        <p:spPr>
          <a:xfrm>
            <a:off x="6227654" y="4002087"/>
            <a:ext cx="1038225" cy="1095375"/>
          </a:xfrm>
          <a:prstGeom prst="rect">
            <a:avLst/>
          </a:prstGeom>
        </p:spPr>
      </p:pic>
      <p:sp>
        <p:nvSpPr>
          <p:cNvPr id="21" name="TextBox 20">
            <a:extLst>
              <a:ext uri="{FF2B5EF4-FFF2-40B4-BE49-F238E27FC236}">
                <a16:creationId xmlns:a16="http://schemas.microsoft.com/office/drawing/2014/main" id="{1367AFF4-D5EF-D8CF-227E-2C6BAD79EF15}"/>
              </a:ext>
            </a:extLst>
          </p:cNvPr>
          <p:cNvSpPr txBox="1"/>
          <p:nvPr/>
        </p:nvSpPr>
        <p:spPr>
          <a:xfrm>
            <a:off x="4862326" y="4473353"/>
            <a:ext cx="1056700" cy="246221"/>
          </a:xfrm>
          <a:prstGeom prst="rect">
            <a:avLst/>
          </a:prstGeom>
          <a:noFill/>
        </p:spPr>
        <p:txBody>
          <a:bodyPr wrap="none" rtlCol="0">
            <a:spAutoFit/>
          </a:bodyPr>
          <a:lstStyle/>
          <a:p>
            <a:r>
              <a:rPr lang="en-US" sz="1000" dirty="0"/>
              <a:t>Prompt + Image</a:t>
            </a:r>
          </a:p>
        </p:txBody>
      </p:sp>
    </p:spTree>
    <p:extLst>
      <p:ext uri="{BB962C8B-B14F-4D97-AF65-F5344CB8AC3E}">
        <p14:creationId xmlns:p14="http://schemas.microsoft.com/office/powerpoint/2010/main" val="45616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A182C109-9E4C-3C96-8794-9411573CB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45" name="Rectangle 44">
              <a:extLst>
                <a:ext uri="{FF2B5EF4-FFF2-40B4-BE49-F238E27FC236}">
                  <a16:creationId xmlns:a16="http://schemas.microsoft.com/office/drawing/2014/main" id="{1C864660-C52B-BC40-9AE0-D900B4B6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FD81F2E-754B-ACB7-ECD1-E1DADAD07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B2A2591-0296-4CF4-E75F-51D7CB8E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78A07A2-FD92-5AD1-01EE-9D7AEAB88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a:extLst>
              <a:ext uri="{FF2B5EF4-FFF2-40B4-BE49-F238E27FC236}">
                <a16:creationId xmlns:a16="http://schemas.microsoft.com/office/drawing/2014/main" id="{561F67C3-64B1-AB22-2A4C-B2DE058D7421}"/>
              </a:ext>
            </a:extLst>
          </p:cNvPr>
          <p:cNvPicPr>
            <a:picLocks noChangeAspect="1"/>
          </p:cNvPicPr>
          <p:nvPr/>
        </p:nvPicPr>
        <p:blipFill>
          <a:blip r:embed="rId2"/>
          <a:stretch>
            <a:fillRect/>
          </a:stretch>
        </p:blipFill>
        <p:spPr>
          <a:xfrm>
            <a:off x="200025" y="1199928"/>
            <a:ext cx="11756872" cy="4458143"/>
          </a:xfrm>
          <a:prstGeom prst="rect">
            <a:avLst/>
          </a:prstGeom>
        </p:spPr>
      </p:pic>
    </p:spTree>
    <p:extLst>
      <p:ext uri="{BB962C8B-B14F-4D97-AF65-F5344CB8AC3E}">
        <p14:creationId xmlns:p14="http://schemas.microsoft.com/office/powerpoint/2010/main" val="1975808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631</TotalTime>
  <Words>838</Words>
  <Application>Microsoft Office PowerPoint</Application>
  <PresentationFormat>Widescreen</PresentationFormat>
  <Paragraphs>77</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IBMPlexMono</vt:lpstr>
      <vt:lpstr>Montserrat Medium</vt:lpstr>
      <vt:lpstr>Slack-Lato</vt:lpstr>
      <vt:lpstr>Office Theme</vt:lpstr>
      <vt:lpstr>Edjeovation 2024</vt:lpstr>
      <vt:lpstr>Value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Edjeovation 2024</dc:title>
  <dc:creator>Matt Eland</dc:creator>
  <cp:lastModifiedBy>Matt Eland</cp:lastModifiedBy>
  <cp:revision>1</cp:revision>
  <dcterms:created xsi:type="dcterms:W3CDTF">2024-05-08T20:25:12Z</dcterms:created>
  <dcterms:modified xsi:type="dcterms:W3CDTF">2024-05-11T06:15:35Z</dcterms:modified>
</cp:coreProperties>
</file>